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0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2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0" r:id="rId3"/>
    <p:sldId id="268" r:id="rId4"/>
    <p:sldId id="262" r:id="rId5"/>
    <p:sldId id="259" r:id="rId6"/>
    <p:sldId id="258" r:id="rId7"/>
    <p:sldId id="261" r:id="rId8"/>
    <p:sldId id="269" r:id="rId9"/>
    <p:sldId id="303" r:id="rId10"/>
    <p:sldId id="263" r:id="rId11"/>
    <p:sldId id="304" r:id="rId12"/>
    <p:sldId id="270" r:id="rId13"/>
    <p:sldId id="271" r:id="rId14"/>
    <p:sldId id="266" r:id="rId15"/>
    <p:sldId id="307" r:id="rId16"/>
    <p:sldId id="264" r:id="rId17"/>
    <p:sldId id="281" r:id="rId18"/>
    <p:sldId id="280" r:id="rId19"/>
    <p:sldId id="309" r:id="rId20"/>
    <p:sldId id="265" r:id="rId21"/>
    <p:sldId id="312" r:id="rId22"/>
    <p:sldId id="278" r:id="rId23"/>
    <p:sldId id="272" r:id="rId24"/>
    <p:sldId id="273" r:id="rId25"/>
    <p:sldId id="301" r:id="rId26"/>
    <p:sldId id="302" r:id="rId27"/>
    <p:sldId id="298" r:id="rId28"/>
    <p:sldId id="308" r:id="rId29"/>
    <p:sldId id="311" r:id="rId30"/>
    <p:sldId id="275" r:id="rId31"/>
    <p:sldId id="277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2" r:id="rId42"/>
    <p:sldId id="293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D2FC6C6-BD7F-4D00-BC6B-6062A28A4ED6}">
          <p14:sldIdLst>
            <p14:sldId id="256"/>
            <p14:sldId id="260"/>
          </p14:sldIdLst>
        </p14:section>
        <p14:section name="IRCAD : Innovation et Excellence" id="{BBFE7351-96F4-4CE5-BD7A-572DA87516A7}">
          <p14:sldIdLst>
            <p14:sldId id="268"/>
            <p14:sldId id="262"/>
            <p14:sldId id="259"/>
            <p14:sldId id="258"/>
            <p14:sldId id="261"/>
          </p14:sldIdLst>
        </p14:section>
        <p14:section name="La mobilité, une opportunité" id="{BBC5BC4E-E463-42B1-856C-34F60A867E60}">
          <p14:sldIdLst>
            <p14:sldId id="269"/>
            <p14:sldId id="303"/>
            <p14:sldId id="263"/>
            <p14:sldId id="304"/>
            <p14:sldId id="270"/>
            <p14:sldId id="271"/>
            <p14:sldId id="266"/>
          </p14:sldIdLst>
        </p14:section>
        <p14:section name="Un projet agile" id="{9F0DC15F-79C2-41B1-B32A-FDDF476B83B3}">
          <p14:sldIdLst>
            <p14:sldId id="307"/>
            <p14:sldId id="264"/>
            <p14:sldId id="281"/>
            <p14:sldId id="280"/>
          </p14:sldIdLst>
        </p14:section>
        <p14:section name="L'application flexible" id="{F9F96D73-7722-479A-A9E8-E313EC23018B}">
          <p14:sldIdLst>
            <p14:sldId id="309"/>
            <p14:sldId id="265"/>
            <p14:sldId id="312"/>
            <p14:sldId id="278"/>
            <p14:sldId id="272"/>
            <p14:sldId id="273"/>
            <p14:sldId id="301"/>
            <p14:sldId id="302"/>
            <p14:sldId id="298"/>
          </p14:sldIdLst>
        </p14:section>
        <p14:section name="Conclusion" id="{23E09EC6-3FBD-497B-8873-C5860B1EA17C}">
          <p14:sldIdLst>
            <p14:sldId id="308"/>
            <p14:sldId id="311"/>
            <p14:sldId id="275"/>
            <p14:sldId id="277"/>
          </p14:sldIdLst>
        </p14:section>
        <p14:section name="Section sans titre" id="{25344EED-85F1-4E6B-8773-9A5A99F04BC5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089" autoAdjust="0"/>
  </p:normalViewPr>
  <p:slideViewPr>
    <p:cSldViewPr>
      <p:cViewPr>
        <p:scale>
          <a:sx n="100" d="100"/>
          <a:sy n="100" d="100"/>
        </p:scale>
        <p:origin x="-130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798"/>
    </p:cViewPr>
  </p:notesTextViewPr>
  <p:sorterViewPr>
    <p:cViewPr>
      <p:scale>
        <a:sx n="100" d="100"/>
        <a:sy n="100" d="100"/>
      </p:scale>
      <p:origin x="0" y="15432"/>
    </p:cViewPr>
  </p:sorterViewPr>
  <p:notesViewPr>
    <p:cSldViewPr>
      <p:cViewPr varScale="1">
        <p:scale>
          <a:sx n="59" d="100"/>
          <a:sy n="59" d="100"/>
        </p:scale>
        <p:origin x="-25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 smtClean="0"/>
              <a:t>Effectifs</a:t>
            </a:r>
            <a:endParaRPr lang="en-US" dirty="0"/>
          </a:p>
        </c:rich>
      </c:tx>
      <c:layout>
        <c:manualLayout>
          <c:xMode val="edge"/>
          <c:yMode val="edge"/>
          <c:x val="0.55768667819611206"/>
          <c:y val="8.4686246677653829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Effectif</c:v>
                </c:pt>
              </c:strCache>
            </c:strRef>
          </c:tx>
          <c:dPt>
            <c:idx val="2"/>
            <c:bubble3D val="0"/>
            <c:spPr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c:spPr>
          </c:dPt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Feuil1!$A$2:$A$4</c:f>
              <c:strCache>
                <c:ptCount val="3"/>
                <c:pt idx="0">
                  <c:v>Chercheurs</c:v>
                </c:pt>
                <c:pt idx="1">
                  <c:v>Développeurs</c:v>
                </c:pt>
                <c:pt idx="2">
                  <c:v>Etudiants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20"/>
        <c:holeSize val="35"/>
      </c:doughnutChart>
    </c:plotArea>
    <c:legend>
      <c:legendPos val="r"/>
      <c:layout>
        <c:manualLayout>
          <c:xMode val="edge"/>
          <c:yMode val="edge"/>
          <c:x val="0.44189773746841032"/>
          <c:y val="0.31771060578636007"/>
          <c:w val="0.4811422705921205"/>
          <c:h val="0.6324281081205521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CDC28E-49D3-468A-87ED-3C80C522271F}" type="presOf" srcId="{37CC74CD-0ED1-4325-A991-DE64247CEBF9}" destId="{D48DDAB5-FDFD-4C69-A4E7-218835019D68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182ACD3B-C77D-4FFB-90DB-0DEE34C64DA9}" type="presOf" srcId="{AC32D78F-F05A-4F0D-AE61-06FD096116C6}" destId="{B6499FE1-02F2-45C7-AC26-EF9C21ADD4CB}" srcOrd="0" destOrd="0" presId="urn:microsoft.com/office/officeart/2005/8/layout/vList2"/>
    <dgm:cxn modelId="{BB9CA4B5-335F-4ADA-8FA6-96D95D33BC4C}" type="presOf" srcId="{B374FC0F-9EC7-492B-892B-03ADCFCD218E}" destId="{C84417E3-D6C9-45F2-B310-7E59FAD11AF7}" srcOrd="0" destOrd="0" presId="urn:microsoft.com/office/officeart/2005/8/layout/vList2"/>
    <dgm:cxn modelId="{296A8A46-E881-4A35-AF9F-005F09810062}" type="presOf" srcId="{2CDB3060-6411-41C9-8982-CF3C24DC3E4B}" destId="{EC0BD312-35C4-45DB-A1B9-36F809CA0455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BE5AE50D-F122-409E-9D23-1E713AB4C58E}" type="presOf" srcId="{F4B7756B-620E-4147-9FD6-36D807A06699}" destId="{9FACC24B-83DD-4842-8F2D-8902F31C21D4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83983C7E-90EF-4EC9-88E9-156C9F9FA476}" type="presOf" srcId="{AE2FA9CE-A0AB-41A9-91D9-3610C8926106}" destId="{EEBF9D7B-CD91-442A-B215-AA8E0F581642}" srcOrd="0" destOrd="0" presId="urn:microsoft.com/office/officeart/2005/8/layout/vList2"/>
    <dgm:cxn modelId="{418C5B68-0A16-412C-B149-20AFA607A5B8}" type="presParOf" srcId="{EC0BD312-35C4-45DB-A1B9-36F809CA0455}" destId="{C84417E3-D6C9-45F2-B310-7E59FAD11AF7}" srcOrd="0" destOrd="0" presId="urn:microsoft.com/office/officeart/2005/8/layout/vList2"/>
    <dgm:cxn modelId="{F933AC71-61EB-4502-B200-C3987BBEABD6}" type="presParOf" srcId="{EC0BD312-35C4-45DB-A1B9-36F809CA0455}" destId="{96793AE7-8047-41F6-9B89-5CC493926A26}" srcOrd="1" destOrd="0" presId="urn:microsoft.com/office/officeart/2005/8/layout/vList2"/>
    <dgm:cxn modelId="{4825CC7E-58CA-4C10-B5F5-DBF0A8DBDD12}" type="presParOf" srcId="{EC0BD312-35C4-45DB-A1B9-36F809CA0455}" destId="{9FACC24B-83DD-4842-8F2D-8902F31C21D4}" srcOrd="2" destOrd="0" presId="urn:microsoft.com/office/officeart/2005/8/layout/vList2"/>
    <dgm:cxn modelId="{C36CC039-D1AD-44BA-9BFB-BA374524DA20}" type="presParOf" srcId="{EC0BD312-35C4-45DB-A1B9-36F809CA0455}" destId="{93EB875C-F0DA-479D-A777-D8895216A5B9}" srcOrd="3" destOrd="0" presId="urn:microsoft.com/office/officeart/2005/8/layout/vList2"/>
    <dgm:cxn modelId="{B1B38CE4-0EB8-4479-9C3D-7D3632E393BE}" type="presParOf" srcId="{EC0BD312-35C4-45DB-A1B9-36F809CA0455}" destId="{B6499FE1-02F2-45C7-AC26-EF9C21ADD4CB}" srcOrd="4" destOrd="0" presId="urn:microsoft.com/office/officeart/2005/8/layout/vList2"/>
    <dgm:cxn modelId="{BA826A39-22A5-4BDA-9156-4002EC7DDFE5}" type="presParOf" srcId="{EC0BD312-35C4-45DB-A1B9-36F809CA0455}" destId="{F592CFA4-B38F-44B2-8413-D7881EB896AC}" srcOrd="5" destOrd="0" presId="urn:microsoft.com/office/officeart/2005/8/layout/vList2"/>
    <dgm:cxn modelId="{5C29FCE4-ACCB-4B8D-9C1B-F282A0B36348}" type="presParOf" srcId="{EC0BD312-35C4-45DB-A1B9-36F809CA0455}" destId="{EEBF9D7B-CD91-442A-B215-AA8E0F581642}" srcOrd="6" destOrd="0" presId="urn:microsoft.com/office/officeart/2005/8/layout/vList2"/>
    <dgm:cxn modelId="{742129C4-F27B-4713-982C-3F6783DC433A}" type="presParOf" srcId="{EC0BD312-35C4-45DB-A1B9-36F809CA0455}" destId="{2D53F1BD-CF2B-4411-B201-E718D969F481}" srcOrd="7" destOrd="0" presId="urn:microsoft.com/office/officeart/2005/8/layout/vList2"/>
    <dgm:cxn modelId="{D27A4682-7E65-4CAD-9DFD-0460592DBC83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6D8B1DE-4C94-4C82-B10F-8455787A2D25}" type="presOf" srcId="{AE2FA9CE-A0AB-41A9-91D9-3610C8926106}" destId="{EEBF9D7B-CD91-442A-B215-AA8E0F581642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0586ACCC-DFA6-4D28-8F14-48483733162B}" type="presOf" srcId="{AC32D78F-F05A-4F0D-AE61-06FD096116C6}" destId="{B6499FE1-02F2-45C7-AC26-EF9C21ADD4CB}" srcOrd="0" destOrd="0" presId="urn:microsoft.com/office/officeart/2005/8/layout/vList2"/>
    <dgm:cxn modelId="{24C0F165-C273-42DA-B602-98E367ACB8DB}" type="presOf" srcId="{2CDB3060-6411-41C9-8982-CF3C24DC3E4B}" destId="{EC0BD312-35C4-45DB-A1B9-36F809CA0455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7E71EFCB-11CB-48C0-A8AF-56209654A176}" type="presOf" srcId="{37CC74CD-0ED1-4325-A991-DE64247CEBF9}" destId="{D48DDAB5-FDFD-4C69-A4E7-218835019D68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00B60EC9-DBFF-4047-8E4B-DAC238B47E31}" type="presOf" srcId="{F4B7756B-620E-4147-9FD6-36D807A06699}" destId="{9FACC24B-83DD-4842-8F2D-8902F31C21D4}" srcOrd="0" destOrd="0" presId="urn:microsoft.com/office/officeart/2005/8/layout/vList2"/>
    <dgm:cxn modelId="{842BF528-CB08-4DCE-9263-A9438207884A}" type="presOf" srcId="{B374FC0F-9EC7-492B-892B-03ADCFCD218E}" destId="{C84417E3-D6C9-45F2-B310-7E59FAD11AF7}" srcOrd="0" destOrd="0" presId="urn:microsoft.com/office/officeart/2005/8/layout/vList2"/>
    <dgm:cxn modelId="{75D8253A-75D7-4A15-AE3B-5C3A3A321575}" type="presParOf" srcId="{EC0BD312-35C4-45DB-A1B9-36F809CA0455}" destId="{C84417E3-D6C9-45F2-B310-7E59FAD11AF7}" srcOrd="0" destOrd="0" presId="urn:microsoft.com/office/officeart/2005/8/layout/vList2"/>
    <dgm:cxn modelId="{C5AAD82E-EC76-45FB-8DAD-DE5A5051F19E}" type="presParOf" srcId="{EC0BD312-35C4-45DB-A1B9-36F809CA0455}" destId="{96793AE7-8047-41F6-9B89-5CC493926A26}" srcOrd="1" destOrd="0" presId="urn:microsoft.com/office/officeart/2005/8/layout/vList2"/>
    <dgm:cxn modelId="{C642AC4C-DBB7-40FF-96E5-6A3D1BC46810}" type="presParOf" srcId="{EC0BD312-35C4-45DB-A1B9-36F809CA0455}" destId="{9FACC24B-83DD-4842-8F2D-8902F31C21D4}" srcOrd="2" destOrd="0" presId="urn:microsoft.com/office/officeart/2005/8/layout/vList2"/>
    <dgm:cxn modelId="{E76B73A4-3DA8-43FA-949A-E9F4FBD0F554}" type="presParOf" srcId="{EC0BD312-35C4-45DB-A1B9-36F809CA0455}" destId="{93EB875C-F0DA-479D-A777-D8895216A5B9}" srcOrd="3" destOrd="0" presId="urn:microsoft.com/office/officeart/2005/8/layout/vList2"/>
    <dgm:cxn modelId="{C0593C5E-74A5-4A15-BC71-97DC7301DC12}" type="presParOf" srcId="{EC0BD312-35C4-45DB-A1B9-36F809CA0455}" destId="{B6499FE1-02F2-45C7-AC26-EF9C21ADD4CB}" srcOrd="4" destOrd="0" presId="urn:microsoft.com/office/officeart/2005/8/layout/vList2"/>
    <dgm:cxn modelId="{FAAFC74A-F80F-4D25-8532-495D90711E4D}" type="presParOf" srcId="{EC0BD312-35C4-45DB-A1B9-36F809CA0455}" destId="{F592CFA4-B38F-44B2-8413-D7881EB896AC}" srcOrd="5" destOrd="0" presId="urn:microsoft.com/office/officeart/2005/8/layout/vList2"/>
    <dgm:cxn modelId="{C69DD085-4E50-4D71-A1DD-89CCC8BC1E5A}" type="presParOf" srcId="{EC0BD312-35C4-45DB-A1B9-36F809CA0455}" destId="{EEBF9D7B-CD91-442A-B215-AA8E0F581642}" srcOrd="6" destOrd="0" presId="urn:microsoft.com/office/officeart/2005/8/layout/vList2"/>
    <dgm:cxn modelId="{D1D1F8C3-F223-4FDA-B3A1-6F168237B8B7}" type="presParOf" srcId="{EC0BD312-35C4-45DB-A1B9-36F809CA0455}" destId="{2D53F1BD-CF2B-4411-B201-E718D969F481}" srcOrd="7" destOrd="0" presId="urn:microsoft.com/office/officeart/2005/8/layout/vList2"/>
    <dgm:cxn modelId="{FBA2EE51-B720-43E1-941D-B9A0AC4AA7E3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B3E922E-0BCA-40CC-862A-4331A1A03D1B}" type="presOf" srcId="{37CC74CD-0ED1-4325-A991-DE64247CEBF9}" destId="{D48DDAB5-FDFD-4C69-A4E7-218835019D68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BB5950BD-C193-4684-8A26-F510084AEE33}" type="presOf" srcId="{B374FC0F-9EC7-492B-892B-03ADCFCD218E}" destId="{C84417E3-D6C9-45F2-B310-7E59FAD11AF7}" srcOrd="0" destOrd="0" presId="urn:microsoft.com/office/officeart/2005/8/layout/vList2"/>
    <dgm:cxn modelId="{BC0F91F0-167A-4C68-BB0C-754A42CB74B4}" type="presOf" srcId="{F4B7756B-620E-4147-9FD6-36D807A06699}" destId="{9FACC24B-83DD-4842-8F2D-8902F31C21D4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4C7B2E96-8F15-46E3-8620-101729849D63}" type="presOf" srcId="{2CDB3060-6411-41C9-8982-CF3C24DC3E4B}" destId="{EC0BD312-35C4-45DB-A1B9-36F809CA0455}" srcOrd="0" destOrd="0" presId="urn:microsoft.com/office/officeart/2005/8/layout/vList2"/>
    <dgm:cxn modelId="{93A136C5-E69E-4A4D-8B24-50DD9C26A776}" type="presOf" srcId="{AE2FA9CE-A0AB-41A9-91D9-3610C8926106}" destId="{EEBF9D7B-CD91-442A-B215-AA8E0F581642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ECD58AE9-E302-4E6A-864D-67CAD880D6FF}" type="presOf" srcId="{AC32D78F-F05A-4F0D-AE61-06FD096116C6}" destId="{B6499FE1-02F2-45C7-AC26-EF9C21ADD4CB}" srcOrd="0" destOrd="0" presId="urn:microsoft.com/office/officeart/2005/8/layout/vList2"/>
    <dgm:cxn modelId="{4F599CAD-8373-4F42-9FC2-0BA505543ED7}" type="presParOf" srcId="{EC0BD312-35C4-45DB-A1B9-36F809CA0455}" destId="{C84417E3-D6C9-45F2-B310-7E59FAD11AF7}" srcOrd="0" destOrd="0" presId="urn:microsoft.com/office/officeart/2005/8/layout/vList2"/>
    <dgm:cxn modelId="{DCB50213-66A9-4E14-9D52-965374D45467}" type="presParOf" srcId="{EC0BD312-35C4-45DB-A1B9-36F809CA0455}" destId="{96793AE7-8047-41F6-9B89-5CC493926A26}" srcOrd="1" destOrd="0" presId="urn:microsoft.com/office/officeart/2005/8/layout/vList2"/>
    <dgm:cxn modelId="{2D300CCD-BBEE-443E-846B-4F3B85D61A87}" type="presParOf" srcId="{EC0BD312-35C4-45DB-A1B9-36F809CA0455}" destId="{9FACC24B-83DD-4842-8F2D-8902F31C21D4}" srcOrd="2" destOrd="0" presId="urn:microsoft.com/office/officeart/2005/8/layout/vList2"/>
    <dgm:cxn modelId="{A7C4FFFB-D901-4331-B979-93779AE28C30}" type="presParOf" srcId="{EC0BD312-35C4-45DB-A1B9-36F809CA0455}" destId="{93EB875C-F0DA-479D-A777-D8895216A5B9}" srcOrd="3" destOrd="0" presId="urn:microsoft.com/office/officeart/2005/8/layout/vList2"/>
    <dgm:cxn modelId="{EDE9CCF4-8567-4F99-B591-DD624E530871}" type="presParOf" srcId="{EC0BD312-35C4-45DB-A1B9-36F809CA0455}" destId="{B6499FE1-02F2-45C7-AC26-EF9C21ADD4CB}" srcOrd="4" destOrd="0" presId="urn:microsoft.com/office/officeart/2005/8/layout/vList2"/>
    <dgm:cxn modelId="{AA449C94-80D9-4E0F-9162-C37255C697EA}" type="presParOf" srcId="{EC0BD312-35C4-45DB-A1B9-36F809CA0455}" destId="{F592CFA4-B38F-44B2-8413-D7881EB896AC}" srcOrd="5" destOrd="0" presId="urn:microsoft.com/office/officeart/2005/8/layout/vList2"/>
    <dgm:cxn modelId="{912E6AD4-D5E0-42F0-915D-1609F0CF89B1}" type="presParOf" srcId="{EC0BD312-35C4-45DB-A1B9-36F809CA0455}" destId="{EEBF9D7B-CD91-442A-B215-AA8E0F581642}" srcOrd="6" destOrd="0" presId="urn:microsoft.com/office/officeart/2005/8/layout/vList2"/>
    <dgm:cxn modelId="{3346DA42-17FD-417E-B5D6-84D436CBE5BA}" type="presParOf" srcId="{EC0BD312-35C4-45DB-A1B9-36F809CA0455}" destId="{2D53F1BD-CF2B-4411-B201-E718D969F481}" srcOrd="7" destOrd="0" presId="urn:microsoft.com/office/officeart/2005/8/layout/vList2"/>
    <dgm:cxn modelId="{604B907B-1090-44F9-BADA-52D7B61FA9B7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41ADAE5B-E26F-4EF8-9175-64B03897D36D}" type="presOf" srcId="{AE2FA9CE-A0AB-41A9-91D9-3610C8926106}" destId="{EEBF9D7B-CD91-442A-B215-AA8E0F581642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B6140DA4-936C-457D-BC6C-FE4DCD0E14F6}" type="presOf" srcId="{F4B7756B-620E-4147-9FD6-36D807A06699}" destId="{9FACC24B-83DD-4842-8F2D-8902F31C21D4}" srcOrd="0" destOrd="0" presId="urn:microsoft.com/office/officeart/2005/8/layout/vList2"/>
    <dgm:cxn modelId="{9B9D6E72-80ED-4B53-91E5-6FE9F5A865E0}" type="presOf" srcId="{AC32D78F-F05A-4F0D-AE61-06FD096116C6}" destId="{B6499FE1-02F2-45C7-AC26-EF9C21ADD4CB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470A5941-49E8-463B-BC93-3AADB0B03E68}" type="presOf" srcId="{37CC74CD-0ED1-4325-A991-DE64247CEBF9}" destId="{D48DDAB5-FDFD-4C69-A4E7-218835019D68}" srcOrd="0" destOrd="0" presId="urn:microsoft.com/office/officeart/2005/8/layout/vList2"/>
    <dgm:cxn modelId="{CD94B5AA-5894-4623-B0C5-879D47B10A99}" type="presOf" srcId="{B374FC0F-9EC7-492B-892B-03ADCFCD218E}" destId="{C84417E3-D6C9-45F2-B310-7E59FAD11AF7}" srcOrd="0" destOrd="0" presId="urn:microsoft.com/office/officeart/2005/8/layout/vList2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387600A0-75F5-4352-AE2E-A6ED90635599}" type="presOf" srcId="{2CDB3060-6411-41C9-8982-CF3C24DC3E4B}" destId="{EC0BD312-35C4-45DB-A1B9-36F809CA0455}" srcOrd="0" destOrd="0" presId="urn:microsoft.com/office/officeart/2005/8/layout/vList2"/>
    <dgm:cxn modelId="{3843EC78-FA5F-4407-9589-AD1B3F575338}" type="presParOf" srcId="{EC0BD312-35C4-45DB-A1B9-36F809CA0455}" destId="{C84417E3-D6C9-45F2-B310-7E59FAD11AF7}" srcOrd="0" destOrd="0" presId="urn:microsoft.com/office/officeart/2005/8/layout/vList2"/>
    <dgm:cxn modelId="{B1DE3094-1315-40CD-8075-6A2242F05471}" type="presParOf" srcId="{EC0BD312-35C4-45DB-A1B9-36F809CA0455}" destId="{96793AE7-8047-41F6-9B89-5CC493926A26}" srcOrd="1" destOrd="0" presId="urn:microsoft.com/office/officeart/2005/8/layout/vList2"/>
    <dgm:cxn modelId="{1C3B33E9-C9A1-446D-BAB4-0B6BB614F058}" type="presParOf" srcId="{EC0BD312-35C4-45DB-A1B9-36F809CA0455}" destId="{9FACC24B-83DD-4842-8F2D-8902F31C21D4}" srcOrd="2" destOrd="0" presId="urn:microsoft.com/office/officeart/2005/8/layout/vList2"/>
    <dgm:cxn modelId="{DF74DB43-3104-4453-920B-043A15E3342B}" type="presParOf" srcId="{EC0BD312-35C4-45DB-A1B9-36F809CA0455}" destId="{93EB875C-F0DA-479D-A777-D8895216A5B9}" srcOrd="3" destOrd="0" presId="urn:microsoft.com/office/officeart/2005/8/layout/vList2"/>
    <dgm:cxn modelId="{276F9535-5385-46B2-B14E-1F4F78AD044D}" type="presParOf" srcId="{EC0BD312-35C4-45DB-A1B9-36F809CA0455}" destId="{B6499FE1-02F2-45C7-AC26-EF9C21ADD4CB}" srcOrd="4" destOrd="0" presId="urn:microsoft.com/office/officeart/2005/8/layout/vList2"/>
    <dgm:cxn modelId="{4E9B7932-5CAD-4D70-8FEF-5DC52E026D77}" type="presParOf" srcId="{EC0BD312-35C4-45DB-A1B9-36F809CA0455}" destId="{F592CFA4-B38F-44B2-8413-D7881EB896AC}" srcOrd="5" destOrd="0" presId="urn:microsoft.com/office/officeart/2005/8/layout/vList2"/>
    <dgm:cxn modelId="{8E3C2610-E0F0-4F51-A8C9-E24F13173B40}" type="presParOf" srcId="{EC0BD312-35C4-45DB-A1B9-36F809CA0455}" destId="{EEBF9D7B-CD91-442A-B215-AA8E0F581642}" srcOrd="6" destOrd="0" presId="urn:microsoft.com/office/officeart/2005/8/layout/vList2"/>
    <dgm:cxn modelId="{C394E5FC-8907-4714-BA63-16D2A32A4AA4}" type="presParOf" srcId="{EC0BD312-35C4-45DB-A1B9-36F809CA0455}" destId="{2D53F1BD-CF2B-4411-B201-E718D969F481}" srcOrd="7" destOrd="0" presId="urn:microsoft.com/office/officeart/2005/8/layout/vList2"/>
    <dgm:cxn modelId="{EEAD603F-A40F-47C2-8E2A-748F239BD5DD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EF7CDF9F-70E2-44D3-8ACA-E991E3E9AE8E}" type="presOf" srcId="{37CC74CD-0ED1-4325-A991-DE64247CEBF9}" destId="{D48DDAB5-FDFD-4C69-A4E7-218835019D68}" srcOrd="0" destOrd="0" presId="urn:microsoft.com/office/officeart/2005/8/layout/vList2"/>
    <dgm:cxn modelId="{6EF0A50C-9B97-44E7-8568-0A551D4ADE88}" type="presOf" srcId="{AC32D78F-F05A-4F0D-AE61-06FD096116C6}" destId="{B6499FE1-02F2-45C7-AC26-EF9C21ADD4CB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3E0B496E-F77D-4337-A778-FBA2A419476E}" type="presOf" srcId="{F4B7756B-620E-4147-9FD6-36D807A06699}" destId="{9FACC24B-83DD-4842-8F2D-8902F31C21D4}" srcOrd="0" destOrd="0" presId="urn:microsoft.com/office/officeart/2005/8/layout/vList2"/>
    <dgm:cxn modelId="{B7C2C9DA-E2F6-45C2-9911-7DD495F1453A}" type="presOf" srcId="{2CDB3060-6411-41C9-8982-CF3C24DC3E4B}" destId="{EC0BD312-35C4-45DB-A1B9-36F809CA0455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3F883C4A-DE9F-4572-9EC0-D5E01882A025}" type="presOf" srcId="{AE2FA9CE-A0AB-41A9-91D9-3610C8926106}" destId="{EEBF9D7B-CD91-442A-B215-AA8E0F581642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D9929BFE-03C2-419D-8165-E0D2AE026DEC}" type="presOf" srcId="{B374FC0F-9EC7-492B-892B-03ADCFCD218E}" destId="{C84417E3-D6C9-45F2-B310-7E59FAD11AF7}" srcOrd="0" destOrd="0" presId="urn:microsoft.com/office/officeart/2005/8/layout/vList2"/>
    <dgm:cxn modelId="{BA7524E2-C6AD-40BF-B619-15BF92E1E571}" type="presParOf" srcId="{EC0BD312-35C4-45DB-A1B9-36F809CA0455}" destId="{C84417E3-D6C9-45F2-B310-7E59FAD11AF7}" srcOrd="0" destOrd="0" presId="urn:microsoft.com/office/officeart/2005/8/layout/vList2"/>
    <dgm:cxn modelId="{6EB3A1D5-75F8-4AA2-B937-AE48886D93BC}" type="presParOf" srcId="{EC0BD312-35C4-45DB-A1B9-36F809CA0455}" destId="{96793AE7-8047-41F6-9B89-5CC493926A26}" srcOrd="1" destOrd="0" presId="urn:microsoft.com/office/officeart/2005/8/layout/vList2"/>
    <dgm:cxn modelId="{90996226-3D3A-4EC6-934F-010FF9691DE4}" type="presParOf" srcId="{EC0BD312-35C4-45DB-A1B9-36F809CA0455}" destId="{9FACC24B-83DD-4842-8F2D-8902F31C21D4}" srcOrd="2" destOrd="0" presId="urn:microsoft.com/office/officeart/2005/8/layout/vList2"/>
    <dgm:cxn modelId="{9264FDF7-65C0-4A54-A8D5-4C7CBB66BC49}" type="presParOf" srcId="{EC0BD312-35C4-45DB-A1B9-36F809CA0455}" destId="{93EB875C-F0DA-479D-A777-D8895216A5B9}" srcOrd="3" destOrd="0" presId="urn:microsoft.com/office/officeart/2005/8/layout/vList2"/>
    <dgm:cxn modelId="{EAE69E7F-B6FD-4E9C-8C83-59076E26ADCF}" type="presParOf" srcId="{EC0BD312-35C4-45DB-A1B9-36F809CA0455}" destId="{B6499FE1-02F2-45C7-AC26-EF9C21ADD4CB}" srcOrd="4" destOrd="0" presId="urn:microsoft.com/office/officeart/2005/8/layout/vList2"/>
    <dgm:cxn modelId="{DFB8C3A3-1D0B-4BD4-9222-65989D8B9920}" type="presParOf" srcId="{EC0BD312-35C4-45DB-A1B9-36F809CA0455}" destId="{F592CFA4-B38F-44B2-8413-D7881EB896AC}" srcOrd="5" destOrd="0" presId="urn:microsoft.com/office/officeart/2005/8/layout/vList2"/>
    <dgm:cxn modelId="{051D7F74-03CC-4AD8-AEE6-30C27CA8D38B}" type="presParOf" srcId="{EC0BD312-35C4-45DB-A1B9-36F809CA0455}" destId="{EEBF9D7B-CD91-442A-B215-AA8E0F581642}" srcOrd="6" destOrd="0" presId="urn:microsoft.com/office/officeart/2005/8/layout/vList2"/>
    <dgm:cxn modelId="{8092BA4D-7351-4FB8-AD6D-4B0C9F84F987}" type="presParOf" srcId="{EC0BD312-35C4-45DB-A1B9-36F809CA0455}" destId="{2D53F1BD-CF2B-4411-B201-E718D969F481}" srcOrd="7" destOrd="0" presId="urn:microsoft.com/office/officeart/2005/8/layout/vList2"/>
    <dgm:cxn modelId="{430A4B17-3F9A-4720-99F1-28946B3C0510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731BF16-C92B-43E0-B876-B8600BCF1E99}" type="presOf" srcId="{B374FC0F-9EC7-492B-892B-03ADCFCD218E}" destId="{C84417E3-D6C9-45F2-B310-7E59FAD11AF7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11547D3C-3B92-41B0-B067-609055AEC774}" type="presOf" srcId="{37CC74CD-0ED1-4325-A991-DE64247CEBF9}" destId="{D48DDAB5-FDFD-4C69-A4E7-218835019D68}" srcOrd="0" destOrd="0" presId="urn:microsoft.com/office/officeart/2005/8/layout/vList2"/>
    <dgm:cxn modelId="{FEB97B58-3E3E-4029-8B8E-0E15921ECB39}" type="presOf" srcId="{AE2FA9CE-A0AB-41A9-91D9-3610C8926106}" destId="{EEBF9D7B-CD91-442A-B215-AA8E0F581642}" srcOrd="0" destOrd="0" presId="urn:microsoft.com/office/officeart/2005/8/layout/vList2"/>
    <dgm:cxn modelId="{BA4A028A-D92A-40DF-9811-E716B562012D}" type="presOf" srcId="{AC32D78F-F05A-4F0D-AE61-06FD096116C6}" destId="{B6499FE1-02F2-45C7-AC26-EF9C21ADD4CB}" srcOrd="0" destOrd="0" presId="urn:microsoft.com/office/officeart/2005/8/layout/vList2"/>
    <dgm:cxn modelId="{E2BFEE23-43CB-480E-A507-D541077FDB19}" type="presOf" srcId="{2CDB3060-6411-41C9-8982-CF3C24DC3E4B}" destId="{EC0BD312-35C4-45DB-A1B9-36F809CA0455}" srcOrd="0" destOrd="0" presId="urn:microsoft.com/office/officeart/2005/8/layout/vList2"/>
    <dgm:cxn modelId="{24C8C6F9-28FA-4187-9A7E-43A5CEDDDC75}" type="presOf" srcId="{F4B7756B-620E-4147-9FD6-36D807A06699}" destId="{9FACC24B-83DD-4842-8F2D-8902F31C21D4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46DCABD5-016A-412E-B6CE-D9F68E384E78}" type="presParOf" srcId="{EC0BD312-35C4-45DB-A1B9-36F809CA0455}" destId="{C84417E3-D6C9-45F2-B310-7E59FAD11AF7}" srcOrd="0" destOrd="0" presId="urn:microsoft.com/office/officeart/2005/8/layout/vList2"/>
    <dgm:cxn modelId="{4D56F9B9-B2C3-4A78-BA8A-701CFFA47319}" type="presParOf" srcId="{EC0BD312-35C4-45DB-A1B9-36F809CA0455}" destId="{96793AE7-8047-41F6-9B89-5CC493926A26}" srcOrd="1" destOrd="0" presId="urn:microsoft.com/office/officeart/2005/8/layout/vList2"/>
    <dgm:cxn modelId="{D1289AE0-7417-4CDB-8681-426C539594DE}" type="presParOf" srcId="{EC0BD312-35C4-45DB-A1B9-36F809CA0455}" destId="{9FACC24B-83DD-4842-8F2D-8902F31C21D4}" srcOrd="2" destOrd="0" presId="urn:microsoft.com/office/officeart/2005/8/layout/vList2"/>
    <dgm:cxn modelId="{35CFADF3-2DD5-4435-976A-21C5EF4135CE}" type="presParOf" srcId="{EC0BD312-35C4-45DB-A1B9-36F809CA0455}" destId="{93EB875C-F0DA-479D-A777-D8895216A5B9}" srcOrd="3" destOrd="0" presId="urn:microsoft.com/office/officeart/2005/8/layout/vList2"/>
    <dgm:cxn modelId="{C4CE0CE6-0463-4D3A-A7C1-C1A2C828A224}" type="presParOf" srcId="{EC0BD312-35C4-45DB-A1B9-36F809CA0455}" destId="{B6499FE1-02F2-45C7-AC26-EF9C21ADD4CB}" srcOrd="4" destOrd="0" presId="urn:microsoft.com/office/officeart/2005/8/layout/vList2"/>
    <dgm:cxn modelId="{1B956F74-2078-41A9-89EF-463F993F4F60}" type="presParOf" srcId="{EC0BD312-35C4-45DB-A1B9-36F809CA0455}" destId="{F592CFA4-B38F-44B2-8413-D7881EB896AC}" srcOrd="5" destOrd="0" presId="urn:microsoft.com/office/officeart/2005/8/layout/vList2"/>
    <dgm:cxn modelId="{CF9C152E-4312-4647-833F-A04A90B22824}" type="presParOf" srcId="{EC0BD312-35C4-45DB-A1B9-36F809CA0455}" destId="{EEBF9D7B-CD91-442A-B215-AA8E0F581642}" srcOrd="6" destOrd="0" presId="urn:microsoft.com/office/officeart/2005/8/layout/vList2"/>
    <dgm:cxn modelId="{231D9F76-1C42-49E8-9CDB-E9374401F219}" type="presParOf" srcId="{EC0BD312-35C4-45DB-A1B9-36F809CA0455}" destId="{2D53F1BD-CF2B-4411-B201-E718D969F481}" srcOrd="7" destOrd="0" presId="urn:microsoft.com/office/officeart/2005/8/layout/vList2"/>
    <dgm:cxn modelId="{0BCCB239-CA08-4151-995A-C886DB8396E0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57899CFA-011B-4811-9104-79FFA85C9298}" type="presOf" srcId="{AC32D78F-F05A-4F0D-AE61-06FD096116C6}" destId="{B6499FE1-02F2-45C7-AC26-EF9C21ADD4CB}" srcOrd="0" destOrd="0" presId="urn:microsoft.com/office/officeart/2005/8/layout/vList2"/>
    <dgm:cxn modelId="{B9E73012-5969-4E2A-8F23-96F09B016149}" type="presOf" srcId="{AE2FA9CE-A0AB-41A9-91D9-3610C8926106}" destId="{EEBF9D7B-CD91-442A-B215-AA8E0F581642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75AC5D22-577D-4D07-B6E6-5DEFE7DF2CCC}" type="presOf" srcId="{B374FC0F-9EC7-492B-892B-03ADCFCD218E}" destId="{C84417E3-D6C9-45F2-B310-7E59FAD11AF7}" srcOrd="0" destOrd="0" presId="urn:microsoft.com/office/officeart/2005/8/layout/vList2"/>
    <dgm:cxn modelId="{A8BE8CFD-11CF-48E2-A7AB-4276770D11FE}" type="presOf" srcId="{2CDB3060-6411-41C9-8982-CF3C24DC3E4B}" destId="{EC0BD312-35C4-45DB-A1B9-36F809CA0455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733CAA70-1596-4305-BA78-E7BB0F548375}" type="presOf" srcId="{F4B7756B-620E-4147-9FD6-36D807A06699}" destId="{9FACC24B-83DD-4842-8F2D-8902F31C21D4}" srcOrd="0" destOrd="0" presId="urn:microsoft.com/office/officeart/2005/8/layout/vList2"/>
    <dgm:cxn modelId="{FE0FDB28-E9EE-419F-AF61-AB5238EBEF16}" type="presOf" srcId="{37CC74CD-0ED1-4325-A991-DE64247CEBF9}" destId="{D48DDAB5-FDFD-4C69-A4E7-218835019D68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C9E021CC-009D-48E4-AA71-547FB2CAF31C}" type="presParOf" srcId="{EC0BD312-35C4-45DB-A1B9-36F809CA0455}" destId="{C84417E3-D6C9-45F2-B310-7E59FAD11AF7}" srcOrd="0" destOrd="0" presId="urn:microsoft.com/office/officeart/2005/8/layout/vList2"/>
    <dgm:cxn modelId="{52944F80-B446-4996-8415-81E9FC8BBC29}" type="presParOf" srcId="{EC0BD312-35C4-45DB-A1B9-36F809CA0455}" destId="{96793AE7-8047-41F6-9B89-5CC493926A26}" srcOrd="1" destOrd="0" presId="urn:microsoft.com/office/officeart/2005/8/layout/vList2"/>
    <dgm:cxn modelId="{5EE0C921-3D17-46C8-8FB1-94A825686B39}" type="presParOf" srcId="{EC0BD312-35C4-45DB-A1B9-36F809CA0455}" destId="{9FACC24B-83DD-4842-8F2D-8902F31C21D4}" srcOrd="2" destOrd="0" presId="urn:microsoft.com/office/officeart/2005/8/layout/vList2"/>
    <dgm:cxn modelId="{9176533F-1673-4011-9402-06D350601B82}" type="presParOf" srcId="{EC0BD312-35C4-45DB-A1B9-36F809CA0455}" destId="{93EB875C-F0DA-479D-A777-D8895216A5B9}" srcOrd="3" destOrd="0" presId="urn:microsoft.com/office/officeart/2005/8/layout/vList2"/>
    <dgm:cxn modelId="{1297FE1C-D729-4A88-8E93-FC5393B35EDE}" type="presParOf" srcId="{EC0BD312-35C4-45DB-A1B9-36F809CA0455}" destId="{B6499FE1-02F2-45C7-AC26-EF9C21ADD4CB}" srcOrd="4" destOrd="0" presId="urn:microsoft.com/office/officeart/2005/8/layout/vList2"/>
    <dgm:cxn modelId="{CC84D631-51EE-4C6A-8FD8-A70EC5ED006D}" type="presParOf" srcId="{EC0BD312-35C4-45DB-A1B9-36F809CA0455}" destId="{F592CFA4-B38F-44B2-8413-D7881EB896AC}" srcOrd="5" destOrd="0" presId="urn:microsoft.com/office/officeart/2005/8/layout/vList2"/>
    <dgm:cxn modelId="{AAC0731E-FBB4-43FF-BB8D-E594526B76A7}" type="presParOf" srcId="{EC0BD312-35C4-45DB-A1B9-36F809CA0455}" destId="{EEBF9D7B-CD91-442A-B215-AA8E0F581642}" srcOrd="6" destOrd="0" presId="urn:microsoft.com/office/officeart/2005/8/layout/vList2"/>
    <dgm:cxn modelId="{19A3D90B-8168-46BE-8094-8E29684580AB}" type="presParOf" srcId="{EC0BD312-35C4-45DB-A1B9-36F809CA0455}" destId="{2D53F1BD-CF2B-4411-B201-E718D969F481}" srcOrd="7" destOrd="0" presId="urn:microsoft.com/office/officeart/2005/8/layout/vList2"/>
    <dgm:cxn modelId="{96C0673A-D3FC-43BB-AE20-C0E030195C4B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98A5FB26-469C-4E66-AC91-5DC29A5B3479}" type="presOf" srcId="{AE2FA9CE-A0AB-41A9-91D9-3610C8926106}" destId="{EEBF9D7B-CD91-442A-B215-AA8E0F581642}" srcOrd="0" destOrd="0" presId="urn:microsoft.com/office/officeart/2005/8/layout/vList2"/>
    <dgm:cxn modelId="{E1689160-8409-41D3-A714-67F691783E46}" type="presOf" srcId="{37CC74CD-0ED1-4325-A991-DE64247CEBF9}" destId="{D48DDAB5-FDFD-4C69-A4E7-218835019D68}" srcOrd="0" destOrd="0" presId="urn:microsoft.com/office/officeart/2005/8/layout/vList2"/>
    <dgm:cxn modelId="{72055630-50DE-4F1F-81CA-543FD16BD5E0}" type="presOf" srcId="{B374FC0F-9EC7-492B-892B-03ADCFCD218E}" destId="{C84417E3-D6C9-45F2-B310-7E59FAD11AF7}" srcOrd="0" destOrd="0" presId="urn:microsoft.com/office/officeart/2005/8/layout/vList2"/>
    <dgm:cxn modelId="{0C630E5F-215D-4207-891B-6A1B96120678}" type="presOf" srcId="{2CDB3060-6411-41C9-8982-CF3C24DC3E4B}" destId="{EC0BD312-35C4-45DB-A1B9-36F809CA0455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AF7B2CCC-9BB2-4D5C-90B4-901361538CD7}" type="presOf" srcId="{AC32D78F-F05A-4F0D-AE61-06FD096116C6}" destId="{B6499FE1-02F2-45C7-AC26-EF9C21ADD4CB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F1D1DE9F-7E29-4B04-806B-2481468A477E}" type="presOf" srcId="{F4B7756B-620E-4147-9FD6-36D807A06699}" destId="{9FACC24B-83DD-4842-8F2D-8902F31C21D4}" srcOrd="0" destOrd="0" presId="urn:microsoft.com/office/officeart/2005/8/layout/vList2"/>
    <dgm:cxn modelId="{5E28B2C6-CA29-4F56-9FDC-0299D2BDC891}" type="presParOf" srcId="{EC0BD312-35C4-45DB-A1B9-36F809CA0455}" destId="{C84417E3-D6C9-45F2-B310-7E59FAD11AF7}" srcOrd="0" destOrd="0" presId="urn:microsoft.com/office/officeart/2005/8/layout/vList2"/>
    <dgm:cxn modelId="{A2DFCFAF-2822-43E7-A89C-F95685970CC7}" type="presParOf" srcId="{EC0BD312-35C4-45DB-A1B9-36F809CA0455}" destId="{96793AE7-8047-41F6-9B89-5CC493926A26}" srcOrd="1" destOrd="0" presId="urn:microsoft.com/office/officeart/2005/8/layout/vList2"/>
    <dgm:cxn modelId="{5358BC9E-1CE9-4ECD-B1B1-5D8B32C14CDA}" type="presParOf" srcId="{EC0BD312-35C4-45DB-A1B9-36F809CA0455}" destId="{9FACC24B-83DD-4842-8F2D-8902F31C21D4}" srcOrd="2" destOrd="0" presId="urn:microsoft.com/office/officeart/2005/8/layout/vList2"/>
    <dgm:cxn modelId="{60FF985F-529C-4E15-96E6-361AE04E02ED}" type="presParOf" srcId="{EC0BD312-35C4-45DB-A1B9-36F809CA0455}" destId="{93EB875C-F0DA-479D-A777-D8895216A5B9}" srcOrd="3" destOrd="0" presId="urn:microsoft.com/office/officeart/2005/8/layout/vList2"/>
    <dgm:cxn modelId="{1DAC0D04-2544-4967-BC25-EC93ED40A438}" type="presParOf" srcId="{EC0BD312-35C4-45DB-A1B9-36F809CA0455}" destId="{B6499FE1-02F2-45C7-AC26-EF9C21ADD4CB}" srcOrd="4" destOrd="0" presId="urn:microsoft.com/office/officeart/2005/8/layout/vList2"/>
    <dgm:cxn modelId="{AC30CB50-F528-49D3-82E7-DA468B944D0D}" type="presParOf" srcId="{EC0BD312-35C4-45DB-A1B9-36F809CA0455}" destId="{F592CFA4-B38F-44B2-8413-D7881EB896AC}" srcOrd="5" destOrd="0" presId="urn:microsoft.com/office/officeart/2005/8/layout/vList2"/>
    <dgm:cxn modelId="{8D206633-85E5-4D5F-991B-1ECE599A3F84}" type="presParOf" srcId="{EC0BD312-35C4-45DB-A1B9-36F809CA0455}" destId="{EEBF9D7B-CD91-442A-B215-AA8E0F581642}" srcOrd="6" destOrd="0" presId="urn:microsoft.com/office/officeart/2005/8/layout/vList2"/>
    <dgm:cxn modelId="{E3484E0A-B2DE-416B-9E5E-E72F1D154A9A}" type="presParOf" srcId="{EC0BD312-35C4-45DB-A1B9-36F809CA0455}" destId="{2D53F1BD-CF2B-4411-B201-E718D969F481}" srcOrd="7" destOrd="0" presId="urn:microsoft.com/office/officeart/2005/8/layout/vList2"/>
    <dgm:cxn modelId="{59A32391-67DE-422C-BB93-BCB9B4DB1E0E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F14DA15-B8BC-4224-B9C9-35C7AD008F3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5E12911-3657-41ED-8FF2-6452DEF89A84}">
      <dgm:prSet phldrT="[Texte]" custT="1"/>
      <dgm:spPr/>
      <dgm:t>
        <a:bodyPr/>
        <a:lstStyle/>
        <a:p>
          <a:r>
            <a:rPr lang="fr-FR" sz="1600" dirty="0" smtClean="0"/>
            <a:t>Daily </a:t>
          </a:r>
          <a:r>
            <a:rPr lang="fr-FR" sz="1600" dirty="0" err="1" smtClean="0"/>
            <a:t>scrum</a:t>
          </a:r>
          <a:endParaRPr lang="fr-FR" sz="1600" dirty="0"/>
        </a:p>
      </dgm:t>
    </dgm:pt>
    <dgm:pt modelId="{04272BFF-4EAA-4190-8688-BC0C2C73E55B}" type="parTrans" cxnId="{888DD9AA-6E22-476A-981B-1717B72C506B}">
      <dgm:prSet/>
      <dgm:spPr/>
      <dgm:t>
        <a:bodyPr/>
        <a:lstStyle/>
        <a:p>
          <a:endParaRPr lang="fr-FR"/>
        </a:p>
      </dgm:t>
    </dgm:pt>
    <dgm:pt modelId="{DC809CD7-D10A-47FF-833E-86B3D8D571D2}" type="sibTrans" cxnId="{888DD9AA-6E22-476A-981B-1717B72C506B}">
      <dgm:prSet/>
      <dgm:spPr/>
      <dgm:t>
        <a:bodyPr/>
        <a:lstStyle/>
        <a:p>
          <a:endParaRPr lang="fr-FR"/>
        </a:p>
      </dgm:t>
    </dgm:pt>
    <dgm:pt modelId="{C3F4FD50-1ACC-4758-B981-4E1E653B7523}">
      <dgm:prSet phldrT="[Texte]" custT="1"/>
      <dgm:spPr/>
      <dgm:t>
        <a:bodyPr/>
        <a:lstStyle/>
        <a:p>
          <a:r>
            <a:rPr lang="fr-FR" sz="1600" dirty="0" smtClean="0"/>
            <a:t>Développement</a:t>
          </a:r>
          <a:endParaRPr lang="fr-FR" sz="1600" dirty="0"/>
        </a:p>
      </dgm:t>
    </dgm:pt>
    <dgm:pt modelId="{E7EF208F-5689-46BE-BC69-BBB585BDD746}" type="parTrans" cxnId="{7A801094-BE75-4662-9B4B-3AC4B82FF289}">
      <dgm:prSet/>
      <dgm:spPr/>
      <dgm:t>
        <a:bodyPr/>
        <a:lstStyle/>
        <a:p>
          <a:endParaRPr lang="fr-FR"/>
        </a:p>
      </dgm:t>
    </dgm:pt>
    <dgm:pt modelId="{E0CBD63D-CA3B-4879-A15C-2A129009BD39}" type="sibTrans" cxnId="{7A801094-BE75-4662-9B4B-3AC4B82FF289}">
      <dgm:prSet/>
      <dgm:spPr/>
      <dgm:t>
        <a:bodyPr/>
        <a:lstStyle/>
        <a:p>
          <a:endParaRPr lang="fr-FR"/>
        </a:p>
      </dgm:t>
    </dgm:pt>
    <dgm:pt modelId="{2815B428-1AF8-409E-9C52-E29DFBC76370}" type="pres">
      <dgm:prSet presAssocID="{5F14DA15-B8BC-4224-B9C9-35C7AD008F3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C1FAC65-EF2B-4CFD-B473-1DAD81481492}" type="pres">
      <dgm:prSet presAssocID="{35E12911-3657-41ED-8FF2-6452DEF89A84}" presName="dummy" presStyleCnt="0"/>
      <dgm:spPr/>
    </dgm:pt>
    <dgm:pt modelId="{D66D7511-48AF-4717-BCB4-DDDEDBC52321}" type="pres">
      <dgm:prSet presAssocID="{35E12911-3657-41ED-8FF2-6452DEF89A84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DE652EC-2A8E-4748-990D-59DD8A25B105}" type="pres">
      <dgm:prSet presAssocID="{DC809CD7-D10A-47FF-833E-86B3D8D571D2}" presName="sibTrans" presStyleLbl="node1" presStyleIdx="0" presStyleCnt="2" custLinFactNeighborX="-11098" custLinFactNeighborY="-6417"/>
      <dgm:spPr/>
      <dgm:t>
        <a:bodyPr/>
        <a:lstStyle/>
        <a:p>
          <a:endParaRPr lang="fr-FR"/>
        </a:p>
      </dgm:t>
    </dgm:pt>
    <dgm:pt modelId="{F3B90878-CC51-4337-807A-4C0B56DB3434}" type="pres">
      <dgm:prSet presAssocID="{C3F4FD50-1ACC-4758-B981-4E1E653B7523}" presName="dummy" presStyleCnt="0"/>
      <dgm:spPr/>
    </dgm:pt>
    <dgm:pt modelId="{48FA3537-FEC5-4BBD-A170-58B980427923}" type="pres">
      <dgm:prSet presAssocID="{C3F4FD50-1ACC-4758-B981-4E1E653B7523}" presName="node" presStyleLbl="revTx" presStyleIdx="1" presStyleCnt="2" custScaleX="18104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9DEF46-FE6C-45AF-9F84-D368462B6305}" type="pres">
      <dgm:prSet presAssocID="{E0CBD63D-CA3B-4879-A15C-2A129009BD39}" presName="sibTrans" presStyleLbl="node1" presStyleIdx="1" presStyleCnt="2" custLinFactNeighborX="-11098" custLinFactNeighborY="4624"/>
      <dgm:spPr/>
      <dgm:t>
        <a:bodyPr/>
        <a:lstStyle/>
        <a:p>
          <a:endParaRPr lang="fr-FR"/>
        </a:p>
      </dgm:t>
    </dgm:pt>
  </dgm:ptLst>
  <dgm:cxnLst>
    <dgm:cxn modelId="{C41A7607-7B42-487E-AAA1-352267A44EFC}" type="presOf" srcId="{C3F4FD50-1ACC-4758-B981-4E1E653B7523}" destId="{48FA3537-FEC5-4BBD-A170-58B980427923}" srcOrd="0" destOrd="0" presId="urn:microsoft.com/office/officeart/2005/8/layout/cycle1"/>
    <dgm:cxn modelId="{9EBECBAA-B2D3-4BBA-8D0D-0F05F4C479D8}" type="presOf" srcId="{5F14DA15-B8BC-4224-B9C9-35C7AD008F3F}" destId="{2815B428-1AF8-409E-9C52-E29DFBC76370}" srcOrd="0" destOrd="0" presId="urn:microsoft.com/office/officeart/2005/8/layout/cycle1"/>
    <dgm:cxn modelId="{53173C74-3D1B-446F-B51C-527B5311C636}" type="presOf" srcId="{35E12911-3657-41ED-8FF2-6452DEF89A84}" destId="{D66D7511-48AF-4717-BCB4-DDDEDBC52321}" srcOrd="0" destOrd="0" presId="urn:microsoft.com/office/officeart/2005/8/layout/cycle1"/>
    <dgm:cxn modelId="{888DD9AA-6E22-476A-981B-1717B72C506B}" srcId="{5F14DA15-B8BC-4224-B9C9-35C7AD008F3F}" destId="{35E12911-3657-41ED-8FF2-6452DEF89A84}" srcOrd="0" destOrd="0" parTransId="{04272BFF-4EAA-4190-8688-BC0C2C73E55B}" sibTransId="{DC809CD7-D10A-47FF-833E-86B3D8D571D2}"/>
    <dgm:cxn modelId="{7A801094-BE75-4662-9B4B-3AC4B82FF289}" srcId="{5F14DA15-B8BC-4224-B9C9-35C7AD008F3F}" destId="{C3F4FD50-1ACC-4758-B981-4E1E653B7523}" srcOrd="1" destOrd="0" parTransId="{E7EF208F-5689-46BE-BC69-BBB585BDD746}" sibTransId="{E0CBD63D-CA3B-4879-A15C-2A129009BD39}"/>
    <dgm:cxn modelId="{1F29853E-FDD0-4974-B36C-71C9A5BFEE9E}" type="presOf" srcId="{E0CBD63D-CA3B-4879-A15C-2A129009BD39}" destId="{E09DEF46-FE6C-45AF-9F84-D368462B6305}" srcOrd="0" destOrd="0" presId="urn:microsoft.com/office/officeart/2005/8/layout/cycle1"/>
    <dgm:cxn modelId="{625179F4-64D6-4BEA-8F4A-DA155DAE4C6A}" type="presOf" srcId="{DC809CD7-D10A-47FF-833E-86B3D8D571D2}" destId="{BDE652EC-2A8E-4748-990D-59DD8A25B105}" srcOrd="0" destOrd="0" presId="urn:microsoft.com/office/officeart/2005/8/layout/cycle1"/>
    <dgm:cxn modelId="{6BEAA2C2-CD3C-4003-A153-D2219DCB21C7}" type="presParOf" srcId="{2815B428-1AF8-409E-9C52-E29DFBC76370}" destId="{AC1FAC65-EF2B-4CFD-B473-1DAD81481492}" srcOrd="0" destOrd="0" presId="urn:microsoft.com/office/officeart/2005/8/layout/cycle1"/>
    <dgm:cxn modelId="{E7773896-DB11-4302-8AB8-B7A4EF181AED}" type="presParOf" srcId="{2815B428-1AF8-409E-9C52-E29DFBC76370}" destId="{D66D7511-48AF-4717-BCB4-DDDEDBC52321}" srcOrd="1" destOrd="0" presId="urn:microsoft.com/office/officeart/2005/8/layout/cycle1"/>
    <dgm:cxn modelId="{CB3B71B3-49F6-4C6E-8091-3DE8CA5658D2}" type="presParOf" srcId="{2815B428-1AF8-409E-9C52-E29DFBC76370}" destId="{BDE652EC-2A8E-4748-990D-59DD8A25B105}" srcOrd="2" destOrd="0" presId="urn:microsoft.com/office/officeart/2005/8/layout/cycle1"/>
    <dgm:cxn modelId="{9E8E9A40-42D9-4966-9463-C3E1DE64D071}" type="presParOf" srcId="{2815B428-1AF8-409E-9C52-E29DFBC76370}" destId="{F3B90878-CC51-4337-807A-4C0B56DB3434}" srcOrd="3" destOrd="0" presId="urn:microsoft.com/office/officeart/2005/8/layout/cycle1"/>
    <dgm:cxn modelId="{45A823CC-9D4D-4088-9129-E75D6FD74271}" type="presParOf" srcId="{2815B428-1AF8-409E-9C52-E29DFBC76370}" destId="{48FA3537-FEC5-4BBD-A170-58B980427923}" srcOrd="4" destOrd="0" presId="urn:microsoft.com/office/officeart/2005/8/layout/cycle1"/>
    <dgm:cxn modelId="{E7366BFA-06B2-46F2-96C3-75F9CD898C58}" type="presParOf" srcId="{2815B428-1AF8-409E-9C52-E29DFBC76370}" destId="{E09DEF46-FE6C-45AF-9F84-D368462B6305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B8652E4-E015-4129-B1FC-DA51A8FCD5FE}" type="presOf" srcId="{37CC74CD-0ED1-4325-A991-DE64247CEBF9}" destId="{D48DDAB5-FDFD-4C69-A4E7-218835019D68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84BFCD15-CEAA-4BB8-9829-F905A0F33C90}" type="presOf" srcId="{AC32D78F-F05A-4F0D-AE61-06FD096116C6}" destId="{B6499FE1-02F2-45C7-AC26-EF9C21ADD4CB}" srcOrd="0" destOrd="0" presId="urn:microsoft.com/office/officeart/2005/8/layout/vList2"/>
    <dgm:cxn modelId="{8617ED90-E5AA-423A-BD56-7D005A9F4254}" type="presOf" srcId="{B374FC0F-9EC7-492B-892B-03ADCFCD218E}" destId="{C84417E3-D6C9-45F2-B310-7E59FAD11AF7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06DCEC63-B131-4997-8EC1-18F6C26C6480}" type="presOf" srcId="{F4B7756B-620E-4147-9FD6-36D807A06699}" destId="{9FACC24B-83DD-4842-8F2D-8902F31C21D4}" srcOrd="0" destOrd="0" presId="urn:microsoft.com/office/officeart/2005/8/layout/vList2"/>
    <dgm:cxn modelId="{765A59EA-2692-45B3-BE7C-759C0A28F6F4}" type="presOf" srcId="{2CDB3060-6411-41C9-8982-CF3C24DC3E4B}" destId="{EC0BD312-35C4-45DB-A1B9-36F809CA0455}" srcOrd="0" destOrd="0" presId="urn:microsoft.com/office/officeart/2005/8/layout/vList2"/>
    <dgm:cxn modelId="{E160C01A-C438-4D95-A1C1-CEFAA409B9DE}" type="presOf" srcId="{AE2FA9CE-A0AB-41A9-91D9-3610C8926106}" destId="{EEBF9D7B-CD91-442A-B215-AA8E0F581642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0A26EDC1-AAA3-4B93-9085-7AA8E64BC07F}" type="presParOf" srcId="{EC0BD312-35C4-45DB-A1B9-36F809CA0455}" destId="{C84417E3-D6C9-45F2-B310-7E59FAD11AF7}" srcOrd="0" destOrd="0" presId="urn:microsoft.com/office/officeart/2005/8/layout/vList2"/>
    <dgm:cxn modelId="{EF88FC46-48FB-407B-84AB-7D3E64AD4C58}" type="presParOf" srcId="{EC0BD312-35C4-45DB-A1B9-36F809CA0455}" destId="{96793AE7-8047-41F6-9B89-5CC493926A26}" srcOrd="1" destOrd="0" presId="urn:microsoft.com/office/officeart/2005/8/layout/vList2"/>
    <dgm:cxn modelId="{A4BFA24B-4D84-4FD0-B5AF-EFE3C94AD21F}" type="presParOf" srcId="{EC0BD312-35C4-45DB-A1B9-36F809CA0455}" destId="{9FACC24B-83DD-4842-8F2D-8902F31C21D4}" srcOrd="2" destOrd="0" presId="urn:microsoft.com/office/officeart/2005/8/layout/vList2"/>
    <dgm:cxn modelId="{3127DB68-3B42-4632-B321-60B3AE74FBB9}" type="presParOf" srcId="{EC0BD312-35C4-45DB-A1B9-36F809CA0455}" destId="{93EB875C-F0DA-479D-A777-D8895216A5B9}" srcOrd="3" destOrd="0" presId="urn:microsoft.com/office/officeart/2005/8/layout/vList2"/>
    <dgm:cxn modelId="{94981A8C-0FD0-4538-B9F4-E4B3CBFE5DF9}" type="presParOf" srcId="{EC0BD312-35C4-45DB-A1B9-36F809CA0455}" destId="{B6499FE1-02F2-45C7-AC26-EF9C21ADD4CB}" srcOrd="4" destOrd="0" presId="urn:microsoft.com/office/officeart/2005/8/layout/vList2"/>
    <dgm:cxn modelId="{67CE7563-EB4C-4581-9DEF-A885B6D784B7}" type="presParOf" srcId="{EC0BD312-35C4-45DB-A1B9-36F809CA0455}" destId="{F592CFA4-B38F-44B2-8413-D7881EB896AC}" srcOrd="5" destOrd="0" presId="urn:microsoft.com/office/officeart/2005/8/layout/vList2"/>
    <dgm:cxn modelId="{338F2028-3AD6-46B3-B0CC-C3AC79DEA51E}" type="presParOf" srcId="{EC0BD312-35C4-45DB-A1B9-36F809CA0455}" destId="{EEBF9D7B-CD91-442A-B215-AA8E0F581642}" srcOrd="6" destOrd="0" presId="urn:microsoft.com/office/officeart/2005/8/layout/vList2"/>
    <dgm:cxn modelId="{530DEE88-E8BB-463E-BEDD-77BF99156ECF}" type="presParOf" srcId="{EC0BD312-35C4-45DB-A1B9-36F809CA0455}" destId="{2D53F1BD-CF2B-4411-B201-E718D969F481}" srcOrd="7" destOrd="0" presId="urn:microsoft.com/office/officeart/2005/8/layout/vList2"/>
    <dgm:cxn modelId="{6B061828-5986-4DF2-B311-A3AC24E28253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E6E674E-4DB9-47A4-8319-477BB55C6AA8}" type="doc">
      <dgm:prSet loTypeId="urn:microsoft.com/office/officeart/2005/8/layout/hProcess6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76BDEBA-6361-4291-B60B-5EF80F819035}">
      <dgm:prSet phldrT="[Texte]"/>
      <dgm:spPr/>
      <dgm:t>
        <a:bodyPr/>
        <a:lstStyle/>
        <a:p>
          <a:r>
            <a:rPr lang="fr-FR" dirty="0" smtClean="0"/>
            <a:t>1</a:t>
          </a:r>
          <a:endParaRPr lang="fr-FR" dirty="0"/>
        </a:p>
      </dgm:t>
    </dgm:pt>
    <dgm:pt modelId="{AFD40A28-14CF-4659-96FE-8F762A7F04C9}" type="parTrans" cxnId="{7453752F-00E5-49FF-9C2A-81FEF644B07A}">
      <dgm:prSet/>
      <dgm:spPr/>
      <dgm:t>
        <a:bodyPr/>
        <a:lstStyle/>
        <a:p>
          <a:endParaRPr lang="fr-FR"/>
        </a:p>
      </dgm:t>
    </dgm:pt>
    <dgm:pt modelId="{7BC656EF-086E-4531-AD75-B691B2371DC5}" type="sibTrans" cxnId="{7453752F-00E5-49FF-9C2A-81FEF644B07A}">
      <dgm:prSet/>
      <dgm:spPr/>
      <dgm:t>
        <a:bodyPr/>
        <a:lstStyle/>
        <a:p>
          <a:endParaRPr lang="fr-FR"/>
        </a:p>
      </dgm:t>
    </dgm:pt>
    <dgm:pt modelId="{3AA0F57D-971D-4A74-A173-055711646303}">
      <dgm:prSet phldrT="[Texte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Configuration</a:t>
          </a:r>
          <a:endParaRPr lang="fr-FR" dirty="0"/>
        </a:p>
      </dgm:t>
    </dgm:pt>
    <dgm:pt modelId="{204C5C2C-CE45-4EC5-A220-641C7784D905}" type="parTrans" cxnId="{47042BF4-5390-4EA8-97C1-6185D1EB2522}">
      <dgm:prSet/>
      <dgm:spPr/>
      <dgm:t>
        <a:bodyPr/>
        <a:lstStyle/>
        <a:p>
          <a:endParaRPr lang="fr-FR"/>
        </a:p>
      </dgm:t>
    </dgm:pt>
    <dgm:pt modelId="{C8361182-8B94-411C-A48F-A0ADBB719501}" type="sibTrans" cxnId="{47042BF4-5390-4EA8-97C1-6185D1EB2522}">
      <dgm:prSet/>
      <dgm:spPr/>
      <dgm:t>
        <a:bodyPr/>
        <a:lstStyle/>
        <a:p>
          <a:endParaRPr lang="fr-FR"/>
        </a:p>
      </dgm:t>
    </dgm:pt>
    <dgm:pt modelId="{E4F0E344-3D68-4780-AECC-4B94D82EA56D}">
      <dgm:prSet phldrT="[Texte]"/>
      <dgm:spPr/>
      <dgm:t>
        <a:bodyPr/>
        <a:lstStyle/>
        <a:p>
          <a:r>
            <a:rPr lang="fr-FR" dirty="0" smtClean="0"/>
            <a:t>2</a:t>
          </a:r>
          <a:endParaRPr lang="fr-FR" dirty="0"/>
        </a:p>
      </dgm:t>
    </dgm:pt>
    <dgm:pt modelId="{AD62AB7A-D17C-4FBF-8D58-6A5E9C304F37}" type="parTrans" cxnId="{3593B183-A4EF-4A2A-8011-7BAEF83088C2}">
      <dgm:prSet/>
      <dgm:spPr/>
      <dgm:t>
        <a:bodyPr/>
        <a:lstStyle/>
        <a:p>
          <a:endParaRPr lang="fr-FR"/>
        </a:p>
      </dgm:t>
    </dgm:pt>
    <dgm:pt modelId="{917D4AE3-7D13-46F8-917C-EBB6905FECC8}" type="sibTrans" cxnId="{3593B183-A4EF-4A2A-8011-7BAEF83088C2}">
      <dgm:prSet/>
      <dgm:spPr/>
      <dgm:t>
        <a:bodyPr/>
        <a:lstStyle/>
        <a:p>
          <a:endParaRPr lang="fr-FR"/>
        </a:p>
      </dgm:t>
    </dgm:pt>
    <dgm:pt modelId="{4C370D88-920B-46CC-A144-E66825E3631E}">
      <dgm:prSet phldrT="[Texte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Informations « Patient »</a:t>
          </a:r>
        </a:p>
      </dgm:t>
    </dgm:pt>
    <dgm:pt modelId="{454A8DED-B9D0-4F91-8785-6E6EB5028EE6}" type="parTrans" cxnId="{D35E456D-09D2-4E75-8525-2595D9E4B114}">
      <dgm:prSet/>
      <dgm:spPr/>
      <dgm:t>
        <a:bodyPr/>
        <a:lstStyle/>
        <a:p>
          <a:endParaRPr lang="fr-FR"/>
        </a:p>
      </dgm:t>
    </dgm:pt>
    <dgm:pt modelId="{E97894A5-6591-443F-90BC-8F26E9D0C2F4}" type="sibTrans" cxnId="{D35E456D-09D2-4E75-8525-2595D9E4B114}">
      <dgm:prSet/>
      <dgm:spPr/>
      <dgm:t>
        <a:bodyPr/>
        <a:lstStyle/>
        <a:p>
          <a:endParaRPr lang="fr-FR"/>
        </a:p>
      </dgm:t>
    </dgm:pt>
    <dgm:pt modelId="{E9A958CD-E76B-48E9-A0ED-1E8F8C934315}">
      <dgm:prSet phldrT="[Texte]"/>
      <dgm:spPr/>
      <dgm:t>
        <a:bodyPr/>
        <a:lstStyle/>
        <a:p>
          <a:r>
            <a:rPr lang="fr-FR" dirty="0" smtClean="0"/>
            <a:t>3</a:t>
          </a:r>
          <a:endParaRPr lang="fr-FR" dirty="0"/>
        </a:p>
      </dgm:t>
    </dgm:pt>
    <dgm:pt modelId="{5CE01854-AEAC-41EB-ACF0-82B36B719E77}" type="parTrans" cxnId="{D5306C07-492E-47DA-B783-4399CC7B6062}">
      <dgm:prSet/>
      <dgm:spPr/>
      <dgm:t>
        <a:bodyPr/>
        <a:lstStyle/>
        <a:p>
          <a:endParaRPr lang="fr-FR"/>
        </a:p>
      </dgm:t>
    </dgm:pt>
    <dgm:pt modelId="{EFA5DBA0-09D4-4A60-8675-48D1F54CA77A}" type="sibTrans" cxnId="{D5306C07-492E-47DA-B783-4399CC7B6062}">
      <dgm:prSet/>
      <dgm:spPr/>
      <dgm:t>
        <a:bodyPr/>
        <a:lstStyle/>
        <a:p>
          <a:endParaRPr lang="fr-FR"/>
        </a:p>
      </dgm:t>
    </dgm:pt>
    <dgm:pt modelId="{D006BB28-E1F4-4FEE-98B5-D93205A2A42A}">
      <dgm:prSet phldrT="[Texte]"/>
      <dgm:spPr/>
      <dgm:t>
        <a:bodyPr/>
        <a:lstStyle/>
        <a:p>
          <a:r>
            <a:rPr lang="fr-FR" dirty="0" smtClean="0"/>
            <a:t>4</a:t>
          </a:r>
          <a:endParaRPr lang="fr-FR" dirty="0"/>
        </a:p>
      </dgm:t>
    </dgm:pt>
    <dgm:pt modelId="{A5E136AE-6EDC-4A83-8153-B08FA7F33536}" type="parTrans" cxnId="{06BBBA9A-2E33-4DC5-BE02-1960C4BC5C0F}">
      <dgm:prSet/>
      <dgm:spPr/>
      <dgm:t>
        <a:bodyPr/>
        <a:lstStyle/>
        <a:p>
          <a:endParaRPr lang="fr-FR"/>
        </a:p>
      </dgm:t>
    </dgm:pt>
    <dgm:pt modelId="{DAD2E3AE-04C2-49E1-BAFF-DE49F785FF73}" type="sibTrans" cxnId="{06BBBA9A-2E33-4DC5-BE02-1960C4BC5C0F}">
      <dgm:prSet/>
      <dgm:spPr/>
      <dgm:t>
        <a:bodyPr/>
        <a:lstStyle/>
        <a:p>
          <a:endParaRPr lang="fr-FR"/>
        </a:p>
      </dgm:t>
    </dgm:pt>
    <dgm:pt modelId="{1DB56335-68A4-4472-81B8-15B2B5D42143}">
      <dgm:prSet phldrT="[Texte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Images</a:t>
          </a:r>
          <a:endParaRPr lang="fr-FR" dirty="0"/>
        </a:p>
      </dgm:t>
    </dgm:pt>
    <dgm:pt modelId="{D209A690-9683-47FD-A588-235919F6EEB9}" type="parTrans" cxnId="{2FA23E23-1444-4485-9637-D0309F138B64}">
      <dgm:prSet/>
      <dgm:spPr/>
      <dgm:t>
        <a:bodyPr/>
        <a:lstStyle/>
        <a:p>
          <a:endParaRPr lang="fr-FR"/>
        </a:p>
      </dgm:t>
    </dgm:pt>
    <dgm:pt modelId="{998E0753-D7ED-4FB7-A74A-C8050CC2AF8F}" type="sibTrans" cxnId="{2FA23E23-1444-4485-9637-D0309F138B64}">
      <dgm:prSet/>
      <dgm:spPr/>
      <dgm:t>
        <a:bodyPr/>
        <a:lstStyle/>
        <a:p>
          <a:endParaRPr lang="fr-FR"/>
        </a:p>
      </dgm:t>
    </dgm:pt>
    <dgm:pt modelId="{247A2A04-4321-477C-B91E-6CDC5EA5B739}">
      <dgm:prSet phldrT="[Texte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Maillages</a:t>
          </a:r>
          <a:endParaRPr lang="fr-FR" dirty="0"/>
        </a:p>
      </dgm:t>
    </dgm:pt>
    <dgm:pt modelId="{3505F3C4-E099-4244-BCFB-514938EFF97A}" type="parTrans" cxnId="{EEBBC18F-863F-4E5C-8A23-A855AA7E089A}">
      <dgm:prSet/>
      <dgm:spPr/>
      <dgm:t>
        <a:bodyPr/>
        <a:lstStyle/>
        <a:p>
          <a:endParaRPr lang="fr-FR"/>
        </a:p>
      </dgm:t>
    </dgm:pt>
    <dgm:pt modelId="{F321F93F-0860-4A57-8AC1-4A396931E777}" type="sibTrans" cxnId="{EEBBC18F-863F-4E5C-8A23-A855AA7E089A}">
      <dgm:prSet/>
      <dgm:spPr/>
      <dgm:t>
        <a:bodyPr/>
        <a:lstStyle/>
        <a:p>
          <a:endParaRPr lang="fr-FR"/>
        </a:p>
      </dgm:t>
    </dgm:pt>
    <dgm:pt modelId="{CA10DF2B-84B4-4FAF-AFAD-78657AAC1900}" type="pres">
      <dgm:prSet presAssocID="{BE6E674E-4DB9-47A4-8319-477BB55C6AA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61D740A-9F41-4570-B9AE-6CC972D84EC7}" type="pres">
      <dgm:prSet presAssocID="{476BDEBA-6361-4291-B60B-5EF80F819035}" presName="compNode" presStyleCnt="0"/>
      <dgm:spPr/>
    </dgm:pt>
    <dgm:pt modelId="{8BD2EC2B-6FFE-46DF-A6A1-936A83C1F8C3}" type="pres">
      <dgm:prSet presAssocID="{476BDEBA-6361-4291-B60B-5EF80F819035}" presName="noGeometry" presStyleCnt="0"/>
      <dgm:spPr/>
    </dgm:pt>
    <dgm:pt modelId="{1E80B0A2-8D18-4BF4-B2EA-7E3C425ECB09}" type="pres">
      <dgm:prSet presAssocID="{476BDEBA-6361-4291-B60B-5EF80F819035}" presName="childTextVisible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7D6A6ED-6B37-431D-803A-C680D7C2D18A}" type="pres">
      <dgm:prSet presAssocID="{476BDEBA-6361-4291-B60B-5EF80F819035}" presName="childTextHidden" presStyleLbl="bgAccFollowNode1" presStyleIdx="0" presStyleCnt="4"/>
      <dgm:spPr/>
      <dgm:t>
        <a:bodyPr/>
        <a:lstStyle/>
        <a:p>
          <a:endParaRPr lang="fr-FR"/>
        </a:p>
      </dgm:t>
    </dgm:pt>
    <dgm:pt modelId="{6AE1C79F-EAD1-48CB-ACD7-162F38651A84}" type="pres">
      <dgm:prSet presAssocID="{476BDEBA-6361-4291-B60B-5EF80F81903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7E0C02-BDE2-4FFC-AAAD-415C9A259C9F}" type="pres">
      <dgm:prSet presAssocID="{476BDEBA-6361-4291-B60B-5EF80F819035}" presName="aSpace" presStyleCnt="0"/>
      <dgm:spPr/>
    </dgm:pt>
    <dgm:pt modelId="{BAF4A57B-605D-451F-BCAA-305B30FC6C3E}" type="pres">
      <dgm:prSet presAssocID="{E4F0E344-3D68-4780-AECC-4B94D82EA56D}" presName="compNode" presStyleCnt="0"/>
      <dgm:spPr/>
    </dgm:pt>
    <dgm:pt modelId="{21C0635F-B49C-49E4-81C7-D02267798C61}" type="pres">
      <dgm:prSet presAssocID="{E4F0E344-3D68-4780-AECC-4B94D82EA56D}" presName="noGeometry" presStyleCnt="0"/>
      <dgm:spPr/>
    </dgm:pt>
    <dgm:pt modelId="{B3D87073-B5F9-460D-8846-4A8545AAC960}" type="pres">
      <dgm:prSet presAssocID="{E4F0E344-3D68-4780-AECC-4B94D82EA56D}" presName="childTextVisible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EE04A3-2EAE-485B-BCF1-86B8295917EE}" type="pres">
      <dgm:prSet presAssocID="{E4F0E344-3D68-4780-AECC-4B94D82EA56D}" presName="childTextHidden" presStyleLbl="bgAccFollowNode1" presStyleIdx="1" presStyleCnt="4"/>
      <dgm:spPr/>
      <dgm:t>
        <a:bodyPr/>
        <a:lstStyle/>
        <a:p>
          <a:endParaRPr lang="fr-FR"/>
        </a:p>
      </dgm:t>
    </dgm:pt>
    <dgm:pt modelId="{79C9D31E-9410-44C9-A956-EF84EC364F76}" type="pres">
      <dgm:prSet presAssocID="{E4F0E344-3D68-4780-AECC-4B94D82EA56D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D9C941E-CE2B-47AD-8D91-0BB1A9DF6819}" type="pres">
      <dgm:prSet presAssocID="{E4F0E344-3D68-4780-AECC-4B94D82EA56D}" presName="aSpace" presStyleCnt="0"/>
      <dgm:spPr/>
    </dgm:pt>
    <dgm:pt modelId="{D768C504-13D9-49AD-965F-1E181204D901}" type="pres">
      <dgm:prSet presAssocID="{E9A958CD-E76B-48E9-A0ED-1E8F8C934315}" presName="compNode" presStyleCnt="0"/>
      <dgm:spPr/>
    </dgm:pt>
    <dgm:pt modelId="{EB59D898-E295-4912-B56E-A27DC18F6BDE}" type="pres">
      <dgm:prSet presAssocID="{E9A958CD-E76B-48E9-A0ED-1E8F8C934315}" presName="noGeometry" presStyleCnt="0"/>
      <dgm:spPr/>
    </dgm:pt>
    <dgm:pt modelId="{50F69EFD-B6BF-4F67-8E3C-A939218B000C}" type="pres">
      <dgm:prSet presAssocID="{E9A958CD-E76B-48E9-A0ED-1E8F8C934315}" presName="childTextVisible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310747-AB74-4201-907A-6AA3EE494277}" type="pres">
      <dgm:prSet presAssocID="{E9A958CD-E76B-48E9-A0ED-1E8F8C934315}" presName="childTextHidden" presStyleLbl="bgAccFollowNode1" presStyleIdx="2" presStyleCnt="4"/>
      <dgm:spPr/>
      <dgm:t>
        <a:bodyPr/>
        <a:lstStyle/>
        <a:p>
          <a:endParaRPr lang="fr-FR"/>
        </a:p>
      </dgm:t>
    </dgm:pt>
    <dgm:pt modelId="{F3CE8331-EAF8-4B8C-9BF8-E14C0A425AC0}" type="pres">
      <dgm:prSet presAssocID="{E9A958CD-E76B-48E9-A0ED-1E8F8C934315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9DA2D0F-6008-46BC-B741-3D83F400690A}" type="pres">
      <dgm:prSet presAssocID="{E9A958CD-E76B-48E9-A0ED-1E8F8C934315}" presName="aSpace" presStyleCnt="0"/>
      <dgm:spPr/>
    </dgm:pt>
    <dgm:pt modelId="{136C7000-96F8-4487-97BB-13FFF50758CB}" type="pres">
      <dgm:prSet presAssocID="{D006BB28-E1F4-4FEE-98B5-D93205A2A42A}" presName="compNode" presStyleCnt="0"/>
      <dgm:spPr/>
    </dgm:pt>
    <dgm:pt modelId="{44A0C611-BF2C-4ED4-AA11-4CC6036EE7BF}" type="pres">
      <dgm:prSet presAssocID="{D006BB28-E1F4-4FEE-98B5-D93205A2A42A}" presName="noGeometry" presStyleCnt="0"/>
      <dgm:spPr/>
    </dgm:pt>
    <dgm:pt modelId="{42BECEA0-39E0-468C-ABA6-A5E3EE546812}" type="pres">
      <dgm:prSet presAssocID="{D006BB28-E1F4-4FEE-98B5-D93205A2A42A}" presName="childTextVisible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E113D6-8212-4E3D-A49B-7ADC93997CCE}" type="pres">
      <dgm:prSet presAssocID="{D006BB28-E1F4-4FEE-98B5-D93205A2A42A}" presName="childTextHidden" presStyleLbl="bgAccFollowNode1" presStyleIdx="3" presStyleCnt="4"/>
      <dgm:spPr/>
      <dgm:t>
        <a:bodyPr/>
        <a:lstStyle/>
        <a:p>
          <a:endParaRPr lang="fr-FR"/>
        </a:p>
      </dgm:t>
    </dgm:pt>
    <dgm:pt modelId="{75259321-1DFA-4FE3-A1F5-CD35B19D93F8}" type="pres">
      <dgm:prSet presAssocID="{D006BB28-E1F4-4FEE-98B5-D93205A2A42A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29EE691-9D58-47FB-B255-72A0C68DAA3E}" type="presOf" srcId="{3AA0F57D-971D-4A74-A173-055711646303}" destId="{07D6A6ED-6B37-431D-803A-C680D7C2D18A}" srcOrd="1" destOrd="0" presId="urn:microsoft.com/office/officeart/2005/8/layout/hProcess6"/>
    <dgm:cxn modelId="{06BBBA9A-2E33-4DC5-BE02-1960C4BC5C0F}" srcId="{BE6E674E-4DB9-47A4-8319-477BB55C6AA8}" destId="{D006BB28-E1F4-4FEE-98B5-D93205A2A42A}" srcOrd="3" destOrd="0" parTransId="{A5E136AE-6EDC-4A83-8153-B08FA7F33536}" sibTransId="{DAD2E3AE-04C2-49E1-BAFF-DE49F785FF73}"/>
    <dgm:cxn modelId="{B0F53445-CC02-4FFA-B9A0-C2B497BC3D26}" type="presOf" srcId="{247A2A04-4321-477C-B91E-6CDC5EA5B739}" destId="{50F69EFD-B6BF-4F67-8E3C-A939218B000C}" srcOrd="0" destOrd="0" presId="urn:microsoft.com/office/officeart/2005/8/layout/hProcess6"/>
    <dgm:cxn modelId="{60942E40-0370-4D34-8BF9-5C103E4DAA28}" type="presOf" srcId="{247A2A04-4321-477C-B91E-6CDC5EA5B739}" destId="{13310747-AB74-4201-907A-6AA3EE494277}" srcOrd="1" destOrd="0" presId="urn:microsoft.com/office/officeart/2005/8/layout/hProcess6"/>
    <dgm:cxn modelId="{2FA23E23-1444-4485-9637-D0309F138B64}" srcId="{D006BB28-E1F4-4FEE-98B5-D93205A2A42A}" destId="{1DB56335-68A4-4472-81B8-15B2B5D42143}" srcOrd="0" destOrd="0" parTransId="{D209A690-9683-47FD-A588-235919F6EEB9}" sibTransId="{998E0753-D7ED-4FB7-A74A-C8050CC2AF8F}"/>
    <dgm:cxn modelId="{A44729AF-8045-4DFF-8533-6FC6C92C43A5}" type="presOf" srcId="{E9A958CD-E76B-48E9-A0ED-1E8F8C934315}" destId="{F3CE8331-EAF8-4B8C-9BF8-E14C0A425AC0}" srcOrd="0" destOrd="0" presId="urn:microsoft.com/office/officeart/2005/8/layout/hProcess6"/>
    <dgm:cxn modelId="{EEBBC18F-863F-4E5C-8A23-A855AA7E089A}" srcId="{E9A958CD-E76B-48E9-A0ED-1E8F8C934315}" destId="{247A2A04-4321-477C-B91E-6CDC5EA5B739}" srcOrd="0" destOrd="0" parTransId="{3505F3C4-E099-4244-BCFB-514938EFF97A}" sibTransId="{F321F93F-0860-4A57-8AC1-4A396931E777}"/>
    <dgm:cxn modelId="{E9CBEF58-A992-454C-A7F0-EE04C1BF65B0}" type="presOf" srcId="{1DB56335-68A4-4472-81B8-15B2B5D42143}" destId="{42BECEA0-39E0-468C-ABA6-A5E3EE546812}" srcOrd="0" destOrd="0" presId="urn:microsoft.com/office/officeart/2005/8/layout/hProcess6"/>
    <dgm:cxn modelId="{98847B8C-93C2-4F1B-87A8-CD6FC562B880}" type="presOf" srcId="{1DB56335-68A4-4472-81B8-15B2B5D42143}" destId="{43E113D6-8212-4E3D-A49B-7ADC93997CCE}" srcOrd="1" destOrd="0" presId="urn:microsoft.com/office/officeart/2005/8/layout/hProcess6"/>
    <dgm:cxn modelId="{45648435-CC63-4C9B-A6D8-D7C80794FB28}" type="presOf" srcId="{4C370D88-920B-46CC-A144-E66825E3631E}" destId="{B3D87073-B5F9-460D-8846-4A8545AAC960}" srcOrd="0" destOrd="0" presId="urn:microsoft.com/office/officeart/2005/8/layout/hProcess6"/>
    <dgm:cxn modelId="{AD17615C-660B-4113-988F-C585CE6A4B68}" type="presOf" srcId="{3AA0F57D-971D-4A74-A173-055711646303}" destId="{1E80B0A2-8D18-4BF4-B2EA-7E3C425ECB09}" srcOrd="0" destOrd="0" presId="urn:microsoft.com/office/officeart/2005/8/layout/hProcess6"/>
    <dgm:cxn modelId="{3593B183-A4EF-4A2A-8011-7BAEF83088C2}" srcId="{BE6E674E-4DB9-47A4-8319-477BB55C6AA8}" destId="{E4F0E344-3D68-4780-AECC-4B94D82EA56D}" srcOrd="1" destOrd="0" parTransId="{AD62AB7A-D17C-4FBF-8D58-6A5E9C304F37}" sibTransId="{917D4AE3-7D13-46F8-917C-EBB6905FECC8}"/>
    <dgm:cxn modelId="{E65C6EAD-857C-426D-A6C7-318CFD8A743E}" type="presOf" srcId="{BE6E674E-4DB9-47A4-8319-477BB55C6AA8}" destId="{CA10DF2B-84B4-4FAF-AFAD-78657AAC1900}" srcOrd="0" destOrd="0" presId="urn:microsoft.com/office/officeart/2005/8/layout/hProcess6"/>
    <dgm:cxn modelId="{B721FD94-FD56-4CF5-AF82-C0BC547FDD1B}" type="presOf" srcId="{476BDEBA-6361-4291-B60B-5EF80F819035}" destId="{6AE1C79F-EAD1-48CB-ACD7-162F38651A84}" srcOrd="0" destOrd="0" presId="urn:microsoft.com/office/officeart/2005/8/layout/hProcess6"/>
    <dgm:cxn modelId="{851F9AA1-D0FB-4350-86A3-5FBA860024A0}" type="presOf" srcId="{D006BB28-E1F4-4FEE-98B5-D93205A2A42A}" destId="{75259321-1DFA-4FE3-A1F5-CD35B19D93F8}" srcOrd="0" destOrd="0" presId="urn:microsoft.com/office/officeart/2005/8/layout/hProcess6"/>
    <dgm:cxn modelId="{BA720F12-9798-4CD6-B3A2-9BEF72E31C63}" type="presOf" srcId="{4C370D88-920B-46CC-A144-E66825E3631E}" destId="{EAEE04A3-2EAE-485B-BCF1-86B8295917EE}" srcOrd="1" destOrd="0" presId="urn:microsoft.com/office/officeart/2005/8/layout/hProcess6"/>
    <dgm:cxn modelId="{F51D71D3-1542-4A5B-AC75-03D505C0003D}" type="presOf" srcId="{E4F0E344-3D68-4780-AECC-4B94D82EA56D}" destId="{79C9D31E-9410-44C9-A956-EF84EC364F76}" srcOrd="0" destOrd="0" presId="urn:microsoft.com/office/officeart/2005/8/layout/hProcess6"/>
    <dgm:cxn modelId="{7453752F-00E5-49FF-9C2A-81FEF644B07A}" srcId="{BE6E674E-4DB9-47A4-8319-477BB55C6AA8}" destId="{476BDEBA-6361-4291-B60B-5EF80F819035}" srcOrd="0" destOrd="0" parTransId="{AFD40A28-14CF-4659-96FE-8F762A7F04C9}" sibTransId="{7BC656EF-086E-4531-AD75-B691B2371DC5}"/>
    <dgm:cxn modelId="{D35E456D-09D2-4E75-8525-2595D9E4B114}" srcId="{E4F0E344-3D68-4780-AECC-4B94D82EA56D}" destId="{4C370D88-920B-46CC-A144-E66825E3631E}" srcOrd="0" destOrd="0" parTransId="{454A8DED-B9D0-4F91-8785-6E6EB5028EE6}" sibTransId="{E97894A5-6591-443F-90BC-8F26E9D0C2F4}"/>
    <dgm:cxn modelId="{47042BF4-5390-4EA8-97C1-6185D1EB2522}" srcId="{476BDEBA-6361-4291-B60B-5EF80F819035}" destId="{3AA0F57D-971D-4A74-A173-055711646303}" srcOrd="0" destOrd="0" parTransId="{204C5C2C-CE45-4EC5-A220-641C7784D905}" sibTransId="{C8361182-8B94-411C-A48F-A0ADBB719501}"/>
    <dgm:cxn modelId="{D5306C07-492E-47DA-B783-4399CC7B6062}" srcId="{BE6E674E-4DB9-47A4-8319-477BB55C6AA8}" destId="{E9A958CD-E76B-48E9-A0ED-1E8F8C934315}" srcOrd="2" destOrd="0" parTransId="{5CE01854-AEAC-41EB-ACF0-82B36B719E77}" sibTransId="{EFA5DBA0-09D4-4A60-8675-48D1F54CA77A}"/>
    <dgm:cxn modelId="{5F760B71-963F-4E2D-9013-EF1F60005F84}" type="presParOf" srcId="{CA10DF2B-84B4-4FAF-AFAD-78657AAC1900}" destId="{D61D740A-9F41-4570-B9AE-6CC972D84EC7}" srcOrd="0" destOrd="0" presId="urn:microsoft.com/office/officeart/2005/8/layout/hProcess6"/>
    <dgm:cxn modelId="{574BE8A7-76E8-48DC-91F2-F64283176F88}" type="presParOf" srcId="{D61D740A-9F41-4570-B9AE-6CC972D84EC7}" destId="{8BD2EC2B-6FFE-46DF-A6A1-936A83C1F8C3}" srcOrd="0" destOrd="0" presId="urn:microsoft.com/office/officeart/2005/8/layout/hProcess6"/>
    <dgm:cxn modelId="{D4F43A82-D9DA-4BFE-8AEB-D00456D8AF66}" type="presParOf" srcId="{D61D740A-9F41-4570-B9AE-6CC972D84EC7}" destId="{1E80B0A2-8D18-4BF4-B2EA-7E3C425ECB09}" srcOrd="1" destOrd="0" presId="urn:microsoft.com/office/officeart/2005/8/layout/hProcess6"/>
    <dgm:cxn modelId="{5966DBD1-CD6A-4A8C-9EED-5A258DCF1B3A}" type="presParOf" srcId="{D61D740A-9F41-4570-B9AE-6CC972D84EC7}" destId="{07D6A6ED-6B37-431D-803A-C680D7C2D18A}" srcOrd="2" destOrd="0" presId="urn:microsoft.com/office/officeart/2005/8/layout/hProcess6"/>
    <dgm:cxn modelId="{37B850C6-D10C-4F4B-80A0-7E79E756D346}" type="presParOf" srcId="{D61D740A-9F41-4570-B9AE-6CC972D84EC7}" destId="{6AE1C79F-EAD1-48CB-ACD7-162F38651A84}" srcOrd="3" destOrd="0" presId="urn:microsoft.com/office/officeart/2005/8/layout/hProcess6"/>
    <dgm:cxn modelId="{CD4AB64D-8E53-41B8-BEFD-4975DED2191B}" type="presParOf" srcId="{CA10DF2B-84B4-4FAF-AFAD-78657AAC1900}" destId="{C87E0C02-BDE2-4FFC-AAAD-415C9A259C9F}" srcOrd="1" destOrd="0" presId="urn:microsoft.com/office/officeart/2005/8/layout/hProcess6"/>
    <dgm:cxn modelId="{6FE99045-6AC6-4CC6-B804-BAE9C1EB0A78}" type="presParOf" srcId="{CA10DF2B-84B4-4FAF-AFAD-78657AAC1900}" destId="{BAF4A57B-605D-451F-BCAA-305B30FC6C3E}" srcOrd="2" destOrd="0" presId="urn:microsoft.com/office/officeart/2005/8/layout/hProcess6"/>
    <dgm:cxn modelId="{FD40ABF2-C677-4CA5-9551-7DF209C35488}" type="presParOf" srcId="{BAF4A57B-605D-451F-BCAA-305B30FC6C3E}" destId="{21C0635F-B49C-49E4-81C7-D02267798C61}" srcOrd="0" destOrd="0" presId="urn:microsoft.com/office/officeart/2005/8/layout/hProcess6"/>
    <dgm:cxn modelId="{B0C9F880-699D-4090-ACCE-E718418F038F}" type="presParOf" srcId="{BAF4A57B-605D-451F-BCAA-305B30FC6C3E}" destId="{B3D87073-B5F9-460D-8846-4A8545AAC960}" srcOrd="1" destOrd="0" presId="urn:microsoft.com/office/officeart/2005/8/layout/hProcess6"/>
    <dgm:cxn modelId="{73D092D4-0B46-4373-9FE7-587F3F9598BB}" type="presParOf" srcId="{BAF4A57B-605D-451F-BCAA-305B30FC6C3E}" destId="{EAEE04A3-2EAE-485B-BCF1-86B8295917EE}" srcOrd="2" destOrd="0" presId="urn:microsoft.com/office/officeart/2005/8/layout/hProcess6"/>
    <dgm:cxn modelId="{48B75901-C35F-48CD-BE36-D4CE65025B5B}" type="presParOf" srcId="{BAF4A57B-605D-451F-BCAA-305B30FC6C3E}" destId="{79C9D31E-9410-44C9-A956-EF84EC364F76}" srcOrd="3" destOrd="0" presId="urn:microsoft.com/office/officeart/2005/8/layout/hProcess6"/>
    <dgm:cxn modelId="{B87F117D-7DE5-4EAE-A56A-C13D6D843A1A}" type="presParOf" srcId="{CA10DF2B-84B4-4FAF-AFAD-78657AAC1900}" destId="{BD9C941E-CE2B-47AD-8D91-0BB1A9DF6819}" srcOrd="3" destOrd="0" presId="urn:microsoft.com/office/officeart/2005/8/layout/hProcess6"/>
    <dgm:cxn modelId="{3C968F78-8F71-40FE-B780-8F2ABB6B9DDA}" type="presParOf" srcId="{CA10DF2B-84B4-4FAF-AFAD-78657AAC1900}" destId="{D768C504-13D9-49AD-965F-1E181204D901}" srcOrd="4" destOrd="0" presId="urn:microsoft.com/office/officeart/2005/8/layout/hProcess6"/>
    <dgm:cxn modelId="{D0403EBC-5DBF-4731-B9E5-C8B9D77BD880}" type="presParOf" srcId="{D768C504-13D9-49AD-965F-1E181204D901}" destId="{EB59D898-E295-4912-B56E-A27DC18F6BDE}" srcOrd="0" destOrd="0" presId="urn:microsoft.com/office/officeart/2005/8/layout/hProcess6"/>
    <dgm:cxn modelId="{9DDBC5F5-9160-446D-B38F-1F6767BB3E88}" type="presParOf" srcId="{D768C504-13D9-49AD-965F-1E181204D901}" destId="{50F69EFD-B6BF-4F67-8E3C-A939218B000C}" srcOrd="1" destOrd="0" presId="urn:microsoft.com/office/officeart/2005/8/layout/hProcess6"/>
    <dgm:cxn modelId="{50202DE8-9376-46EC-B5EE-D5569384D2E7}" type="presParOf" srcId="{D768C504-13D9-49AD-965F-1E181204D901}" destId="{13310747-AB74-4201-907A-6AA3EE494277}" srcOrd="2" destOrd="0" presId="urn:microsoft.com/office/officeart/2005/8/layout/hProcess6"/>
    <dgm:cxn modelId="{18B1DB71-D655-4E60-9C08-2BE8DD507289}" type="presParOf" srcId="{D768C504-13D9-49AD-965F-1E181204D901}" destId="{F3CE8331-EAF8-4B8C-9BF8-E14C0A425AC0}" srcOrd="3" destOrd="0" presId="urn:microsoft.com/office/officeart/2005/8/layout/hProcess6"/>
    <dgm:cxn modelId="{40A46A9A-F9A0-4124-9B3F-7CB9452B7C69}" type="presParOf" srcId="{CA10DF2B-84B4-4FAF-AFAD-78657AAC1900}" destId="{F9DA2D0F-6008-46BC-B741-3D83F400690A}" srcOrd="5" destOrd="0" presId="urn:microsoft.com/office/officeart/2005/8/layout/hProcess6"/>
    <dgm:cxn modelId="{EA7638E7-A214-4FF3-B17F-9C356A54F2AD}" type="presParOf" srcId="{CA10DF2B-84B4-4FAF-AFAD-78657AAC1900}" destId="{136C7000-96F8-4487-97BB-13FFF50758CB}" srcOrd="6" destOrd="0" presId="urn:microsoft.com/office/officeart/2005/8/layout/hProcess6"/>
    <dgm:cxn modelId="{423B70AC-3CE1-4482-ADA2-768298F25981}" type="presParOf" srcId="{136C7000-96F8-4487-97BB-13FFF50758CB}" destId="{44A0C611-BF2C-4ED4-AA11-4CC6036EE7BF}" srcOrd="0" destOrd="0" presId="urn:microsoft.com/office/officeart/2005/8/layout/hProcess6"/>
    <dgm:cxn modelId="{B20F7A83-8A11-48C4-A43A-1A05E9823DA4}" type="presParOf" srcId="{136C7000-96F8-4487-97BB-13FFF50758CB}" destId="{42BECEA0-39E0-468C-ABA6-A5E3EE546812}" srcOrd="1" destOrd="0" presId="urn:microsoft.com/office/officeart/2005/8/layout/hProcess6"/>
    <dgm:cxn modelId="{ECF8DEE4-AC5A-44AE-A99A-C0C3FEF15317}" type="presParOf" srcId="{136C7000-96F8-4487-97BB-13FFF50758CB}" destId="{43E113D6-8212-4E3D-A49B-7ADC93997CCE}" srcOrd="2" destOrd="0" presId="urn:microsoft.com/office/officeart/2005/8/layout/hProcess6"/>
    <dgm:cxn modelId="{E6BA5F89-3294-4CB0-8362-0C147BCEA99D}" type="presParOf" srcId="{136C7000-96F8-4487-97BB-13FFF50758CB}" destId="{75259321-1DFA-4FE3-A1F5-CD35B19D93F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F032456-8D14-49DB-B646-3501AE08519B}" type="presOf" srcId="{F4B7756B-620E-4147-9FD6-36D807A06699}" destId="{9FACC24B-83DD-4842-8F2D-8902F31C21D4}" srcOrd="0" destOrd="0" presId="urn:microsoft.com/office/officeart/2005/8/layout/vList2"/>
    <dgm:cxn modelId="{A27EA506-8E3B-4940-80A7-66F670D1B244}" type="presOf" srcId="{37CC74CD-0ED1-4325-A991-DE64247CEBF9}" destId="{D48DDAB5-FDFD-4C69-A4E7-218835019D68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0DE880FE-9E53-4213-8BF1-33E1876D8A13}" type="presOf" srcId="{AE2FA9CE-A0AB-41A9-91D9-3610C8926106}" destId="{EEBF9D7B-CD91-442A-B215-AA8E0F581642}" srcOrd="0" destOrd="0" presId="urn:microsoft.com/office/officeart/2005/8/layout/vList2"/>
    <dgm:cxn modelId="{943DADBD-8BDB-4CBA-8914-650643146653}" type="presOf" srcId="{2CDB3060-6411-41C9-8982-CF3C24DC3E4B}" destId="{EC0BD312-35C4-45DB-A1B9-36F809CA0455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009EDCB6-A37E-4FFD-966F-C8205AA97ED4}" type="presOf" srcId="{B374FC0F-9EC7-492B-892B-03ADCFCD218E}" destId="{C84417E3-D6C9-45F2-B310-7E59FAD11AF7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85BC8C1A-DE1E-4C6F-8BDC-947D7E20458B}" type="presOf" srcId="{AC32D78F-F05A-4F0D-AE61-06FD096116C6}" destId="{B6499FE1-02F2-45C7-AC26-EF9C21ADD4CB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B9AB8EB4-F6EB-4216-BDD9-E5C79E3E889D}" type="presParOf" srcId="{EC0BD312-35C4-45DB-A1B9-36F809CA0455}" destId="{C84417E3-D6C9-45F2-B310-7E59FAD11AF7}" srcOrd="0" destOrd="0" presId="urn:microsoft.com/office/officeart/2005/8/layout/vList2"/>
    <dgm:cxn modelId="{36807030-69EF-42C0-8BBE-2616506FCDB3}" type="presParOf" srcId="{EC0BD312-35C4-45DB-A1B9-36F809CA0455}" destId="{96793AE7-8047-41F6-9B89-5CC493926A26}" srcOrd="1" destOrd="0" presId="urn:microsoft.com/office/officeart/2005/8/layout/vList2"/>
    <dgm:cxn modelId="{43C6AC58-B922-4FE4-8C57-867878161E8E}" type="presParOf" srcId="{EC0BD312-35C4-45DB-A1B9-36F809CA0455}" destId="{9FACC24B-83DD-4842-8F2D-8902F31C21D4}" srcOrd="2" destOrd="0" presId="urn:microsoft.com/office/officeart/2005/8/layout/vList2"/>
    <dgm:cxn modelId="{5661E99F-F919-4544-BBD8-E926310080ED}" type="presParOf" srcId="{EC0BD312-35C4-45DB-A1B9-36F809CA0455}" destId="{93EB875C-F0DA-479D-A777-D8895216A5B9}" srcOrd="3" destOrd="0" presId="urn:microsoft.com/office/officeart/2005/8/layout/vList2"/>
    <dgm:cxn modelId="{DD7253FF-B83F-4018-A7D2-9328882EC189}" type="presParOf" srcId="{EC0BD312-35C4-45DB-A1B9-36F809CA0455}" destId="{B6499FE1-02F2-45C7-AC26-EF9C21ADD4CB}" srcOrd="4" destOrd="0" presId="urn:microsoft.com/office/officeart/2005/8/layout/vList2"/>
    <dgm:cxn modelId="{D9B27116-163B-4CC8-AA78-09D453E82C65}" type="presParOf" srcId="{EC0BD312-35C4-45DB-A1B9-36F809CA0455}" destId="{F592CFA4-B38F-44B2-8413-D7881EB896AC}" srcOrd="5" destOrd="0" presId="urn:microsoft.com/office/officeart/2005/8/layout/vList2"/>
    <dgm:cxn modelId="{E743171F-4E75-4AD0-911F-3E6A2DA0B631}" type="presParOf" srcId="{EC0BD312-35C4-45DB-A1B9-36F809CA0455}" destId="{EEBF9D7B-CD91-442A-B215-AA8E0F581642}" srcOrd="6" destOrd="0" presId="urn:microsoft.com/office/officeart/2005/8/layout/vList2"/>
    <dgm:cxn modelId="{44B6639D-77F1-4E5C-A4D4-A24AAB6607B2}" type="presParOf" srcId="{EC0BD312-35C4-45DB-A1B9-36F809CA0455}" destId="{2D53F1BD-CF2B-4411-B201-E718D969F481}" srcOrd="7" destOrd="0" presId="urn:microsoft.com/office/officeart/2005/8/layout/vList2"/>
    <dgm:cxn modelId="{9B7C5E98-8376-40F1-8772-0616EABDE139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F19C7229-72FD-4CE9-9231-62238DA55844}" type="presOf" srcId="{B374FC0F-9EC7-492B-892B-03ADCFCD218E}" destId="{C84417E3-D6C9-45F2-B310-7E59FAD11AF7}" srcOrd="0" destOrd="0" presId="urn:microsoft.com/office/officeart/2005/8/layout/vList2"/>
    <dgm:cxn modelId="{59FAAACB-E86F-40BF-B9D7-BBAE70C3D9BB}" type="presOf" srcId="{F4B7756B-620E-4147-9FD6-36D807A06699}" destId="{9FACC24B-83DD-4842-8F2D-8902F31C21D4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A1755D32-5FB7-4690-A631-C9408F2A85FB}" type="presOf" srcId="{2CDB3060-6411-41C9-8982-CF3C24DC3E4B}" destId="{EC0BD312-35C4-45DB-A1B9-36F809CA0455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8A2930D4-BEB7-4523-9895-B6010E827912}" type="presOf" srcId="{37CC74CD-0ED1-4325-A991-DE64247CEBF9}" destId="{D48DDAB5-FDFD-4C69-A4E7-218835019D68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442840FA-A372-4610-9715-BE34D37405B0}" type="presOf" srcId="{AE2FA9CE-A0AB-41A9-91D9-3610C8926106}" destId="{EEBF9D7B-CD91-442A-B215-AA8E0F581642}" srcOrd="0" destOrd="0" presId="urn:microsoft.com/office/officeart/2005/8/layout/vList2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3DE25D44-7565-495B-908D-830FF7D5EC4E}" type="presOf" srcId="{AC32D78F-F05A-4F0D-AE61-06FD096116C6}" destId="{B6499FE1-02F2-45C7-AC26-EF9C21ADD4CB}" srcOrd="0" destOrd="0" presId="urn:microsoft.com/office/officeart/2005/8/layout/vList2"/>
    <dgm:cxn modelId="{9ED1DED7-ABF2-41CB-8A57-612BD43CBBDE}" type="presParOf" srcId="{EC0BD312-35C4-45DB-A1B9-36F809CA0455}" destId="{C84417E3-D6C9-45F2-B310-7E59FAD11AF7}" srcOrd="0" destOrd="0" presId="urn:microsoft.com/office/officeart/2005/8/layout/vList2"/>
    <dgm:cxn modelId="{D43D7809-65DD-4F27-9FE2-0E95DD269548}" type="presParOf" srcId="{EC0BD312-35C4-45DB-A1B9-36F809CA0455}" destId="{96793AE7-8047-41F6-9B89-5CC493926A26}" srcOrd="1" destOrd="0" presId="urn:microsoft.com/office/officeart/2005/8/layout/vList2"/>
    <dgm:cxn modelId="{63C52D65-0C72-40BB-B8D3-62B2D3DD64E1}" type="presParOf" srcId="{EC0BD312-35C4-45DB-A1B9-36F809CA0455}" destId="{9FACC24B-83DD-4842-8F2D-8902F31C21D4}" srcOrd="2" destOrd="0" presId="urn:microsoft.com/office/officeart/2005/8/layout/vList2"/>
    <dgm:cxn modelId="{4FAE18CD-9D29-43B8-AB62-440F977D5A6D}" type="presParOf" srcId="{EC0BD312-35C4-45DB-A1B9-36F809CA0455}" destId="{93EB875C-F0DA-479D-A777-D8895216A5B9}" srcOrd="3" destOrd="0" presId="urn:microsoft.com/office/officeart/2005/8/layout/vList2"/>
    <dgm:cxn modelId="{5D227F54-22B1-4603-94FF-EF65A542AA9C}" type="presParOf" srcId="{EC0BD312-35C4-45DB-A1B9-36F809CA0455}" destId="{B6499FE1-02F2-45C7-AC26-EF9C21ADD4CB}" srcOrd="4" destOrd="0" presId="urn:microsoft.com/office/officeart/2005/8/layout/vList2"/>
    <dgm:cxn modelId="{939DF63B-4CBB-437B-B559-A15663838EB0}" type="presParOf" srcId="{EC0BD312-35C4-45DB-A1B9-36F809CA0455}" destId="{F592CFA4-B38F-44B2-8413-D7881EB896AC}" srcOrd="5" destOrd="0" presId="urn:microsoft.com/office/officeart/2005/8/layout/vList2"/>
    <dgm:cxn modelId="{BAFEBFD8-05B9-4D53-A5CD-A47DB6920BB6}" type="presParOf" srcId="{EC0BD312-35C4-45DB-A1B9-36F809CA0455}" destId="{EEBF9D7B-CD91-442A-B215-AA8E0F581642}" srcOrd="6" destOrd="0" presId="urn:microsoft.com/office/officeart/2005/8/layout/vList2"/>
    <dgm:cxn modelId="{F50D9EAF-EFB7-45AF-9FA6-EAE45F4C0136}" type="presParOf" srcId="{EC0BD312-35C4-45DB-A1B9-36F809CA0455}" destId="{2D53F1BD-CF2B-4411-B201-E718D969F481}" srcOrd="7" destOrd="0" presId="urn:microsoft.com/office/officeart/2005/8/layout/vList2"/>
    <dgm:cxn modelId="{F05DC7ED-5F04-48DC-A027-DA3ABC7D7CE5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625621-2C62-4BC9-B372-93E88802F763}" type="presOf" srcId="{AE2FA9CE-A0AB-41A9-91D9-3610C8926106}" destId="{EEBF9D7B-CD91-442A-B215-AA8E0F581642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0BC3FFB9-96C5-4B3D-9F51-6E1A00019FC0}" type="presOf" srcId="{2CDB3060-6411-41C9-8982-CF3C24DC3E4B}" destId="{EC0BD312-35C4-45DB-A1B9-36F809CA0455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67AD1822-5622-4B27-81B5-9AEBD1C68F8E}" type="presOf" srcId="{37CC74CD-0ED1-4325-A991-DE64247CEBF9}" destId="{D48DDAB5-FDFD-4C69-A4E7-218835019D68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2FB7933B-852B-4978-9611-FEB980984B0F}" type="presOf" srcId="{B374FC0F-9EC7-492B-892B-03ADCFCD218E}" destId="{C84417E3-D6C9-45F2-B310-7E59FAD11AF7}" srcOrd="0" destOrd="0" presId="urn:microsoft.com/office/officeart/2005/8/layout/vList2"/>
    <dgm:cxn modelId="{48053E9C-A782-4B81-9B63-794F26033122}" type="presOf" srcId="{F4B7756B-620E-4147-9FD6-36D807A06699}" destId="{9FACC24B-83DD-4842-8F2D-8902F31C21D4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50CB93F9-5257-40BE-B8CA-0B4139BE6D04}" type="presOf" srcId="{AC32D78F-F05A-4F0D-AE61-06FD096116C6}" destId="{B6499FE1-02F2-45C7-AC26-EF9C21ADD4CB}" srcOrd="0" destOrd="0" presId="urn:microsoft.com/office/officeart/2005/8/layout/vList2"/>
    <dgm:cxn modelId="{85C3A52E-ADAB-473E-AE3F-8C93461A4E39}" type="presParOf" srcId="{EC0BD312-35C4-45DB-A1B9-36F809CA0455}" destId="{C84417E3-D6C9-45F2-B310-7E59FAD11AF7}" srcOrd="0" destOrd="0" presId="urn:microsoft.com/office/officeart/2005/8/layout/vList2"/>
    <dgm:cxn modelId="{940A2CB5-2896-4891-8E58-09980E349E46}" type="presParOf" srcId="{EC0BD312-35C4-45DB-A1B9-36F809CA0455}" destId="{96793AE7-8047-41F6-9B89-5CC493926A26}" srcOrd="1" destOrd="0" presId="urn:microsoft.com/office/officeart/2005/8/layout/vList2"/>
    <dgm:cxn modelId="{C7E06C81-2830-4EA2-8D31-4E07EDDAF9AE}" type="presParOf" srcId="{EC0BD312-35C4-45DB-A1B9-36F809CA0455}" destId="{9FACC24B-83DD-4842-8F2D-8902F31C21D4}" srcOrd="2" destOrd="0" presId="urn:microsoft.com/office/officeart/2005/8/layout/vList2"/>
    <dgm:cxn modelId="{FA1A2920-9E7F-4FAE-B4DA-ED5C2237C090}" type="presParOf" srcId="{EC0BD312-35C4-45DB-A1B9-36F809CA0455}" destId="{93EB875C-F0DA-479D-A777-D8895216A5B9}" srcOrd="3" destOrd="0" presId="urn:microsoft.com/office/officeart/2005/8/layout/vList2"/>
    <dgm:cxn modelId="{DDACEDCE-508C-4ADE-8EC5-7FE17CBD8EA4}" type="presParOf" srcId="{EC0BD312-35C4-45DB-A1B9-36F809CA0455}" destId="{B6499FE1-02F2-45C7-AC26-EF9C21ADD4CB}" srcOrd="4" destOrd="0" presId="urn:microsoft.com/office/officeart/2005/8/layout/vList2"/>
    <dgm:cxn modelId="{97ED621D-5DEC-445C-BB22-41DE852FA15F}" type="presParOf" srcId="{EC0BD312-35C4-45DB-A1B9-36F809CA0455}" destId="{F592CFA4-B38F-44B2-8413-D7881EB896AC}" srcOrd="5" destOrd="0" presId="urn:microsoft.com/office/officeart/2005/8/layout/vList2"/>
    <dgm:cxn modelId="{97275715-7715-4A25-95B7-3A5112463AC7}" type="presParOf" srcId="{EC0BD312-35C4-45DB-A1B9-36F809CA0455}" destId="{EEBF9D7B-CD91-442A-B215-AA8E0F581642}" srcOrd="6" destOrd="0" presId="urn:microsoft.com/office/officeart/2005/8/layout/vList2"/>
    <dgm:cxn modelId="{014A0096-AE6E-4E60-B585-F50647D69B0B}" type="presParOf" srcId="{EC0BD312-35C4-45DB-A1B9-36F809CA0455}" destId="{2D53F1BD-CF2B-4411-B201-E718D969F481}" srcOrd="7" destOrd="0" presId="urn:microsoft.com/office/officeart/2005/8/layout/vList2"/>
    <dgm:cxn modelId="{84F4FBD2-EC10-4D8E-A48E-AB2094255DA1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F2F7FA1-1828-4D66-A985-A27736EDB897}" type="presOf" srcId="{AE2FA9CE-A0AB-41A9-91D9-3610C8926106}" destId="{EEBF9D7B-CD91-442A-B215-AA8E0F581642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05834E60-6E23-4AD7-807C-A07B4AE00C24}" type="presOf" srcId="{AC32D78F-F05A-4F0D-AE61-06FD096116C6}" destId="{B6499FE1-02F2-45C7-AC26-EF9C21ADD4CB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96169694-CE64-4D61-A8D8-04831D054B87}" type="presOf" srcId="{37CC74CD-0ED1-4325-A991-DE64247CEBF9}" destId="{D48DDAB5-FDFD-4C69-A4E7-218835019D68}" srcOrd="0" destOrd="0" presId="urn:microsoft.com/office/officeart/2005/8/layout/vList2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47142C3C-0690-4BD8-BDB6-271CC6E1B862}" type="presOf" srcId="{F4B7756B-620E-4147-9FD6-36D807A06699}" destId="{9FACC24B-83DD-4842-8F2D-8902F31C21D4}" srcOrd="0" destOrd="0" presId="urn:microsoft.com/office/officeart/2005/8/layout/vList2"/>
    <dgm:cxn modelId="{A7F302A3-EB03-4D4D-B1EF-E564728DC2A5}" type="presOf" srcId="{B374FC0F-9EC7-492B-892B-03ADCFCD218E}" destId="{C84417E3-D6C9-45F2-B310-7E59FAD11AF7}" srcOrd="0" destOrd="0" presId="urn:microsoft.com/office/officeart/2005/8/layout/vList2"/>
    <dgm:cxn modelId="{06F38FCB-4A18-4145-B769-E74D51FD8507}" type="presOf" srcId="{2CDB3060-6411-41C9-8982-CF3C24DC3E4B}" destId="{EC0BD312-35C4-45DB-A1B9-36F809CA0455}" srcOrd="0" destOrd="0" presId="urn:microsoft.com/office/officeart/2005/8/layout/vList2"/>
    <dgm:cxn modelId="{5846E5BB-2908-4059-8F6E-F7F52C868545}" type="presParOf" srcId="{EC0BD312-35C4-45DB-A1B9-36F809CA0455}" destId="{C84417E3-D6C9-45F2-B310-7E59FAD11AF7}" srcOrd="0" destOrd="0" presId="urn:microsoft.com/office/officeart/2005/8/layout/vList2"/>
    <dgm:cxn modelId="{F0B02A1A-35F4-4A7F-8D22-C485E3AAE023}" type="presParOf" srcId="{EC0BD312-35C4-45DB-A1B9-36F809CA0455}" destId="{96793AE7-8047-41F6-9B89-5CC493926A26}" srcOrd="1" destOrd="0" presId="urn:microsoft.com/office/officeart/2005/8/layout/vList2"/>
    <dgm:cxn modelId="{CADC0F37-324B-4E7C-BA80-9A82D098A0B7}" type="presParOf" srcId="{EC0BD312-35C4-45DB-A1B9-36F809CA0455}" destId="{9FACC24B-83DD-4842-8F2D-8902F31C21D4}" srcOrd="2" destOrd="0" presId="urn:microsoft.com/office/officeart/2005/8/layout/vList2"/>
    <dgm:cxn modelId="{12BAB559-38B1-4DCD-A2B9-5D05A3EA47BE}" type="presParOf" srcId="{EC0BD312-35C4-45DB-A1B9-36F809CA0455}" destId="{93EB875C-F0DA-479D-A777-D8895216A5B9}" srcOrd="3" destOrd="0" presId="urn:microsoft.com/office/officeart/2005/8/layout/vList2"/>
    <dgm:cxn modelId="{7CF577E4-349F-49E5-B71D-7E6CF160AF48}" type="presParOf" srcId="{EC0BD312-35C4-45DB-A1B9-36F809CA0455}" destId="{B6499FE1-02F2-45C7-AC26-EF9C21ADD4CB}" srcOrd="4" destOrd="0" presId="urn:microsoft.com/office/officeart/2005/8/layout/vList2"/>
    <dgm:cxn modelId="{9587B9D5-85E7-4903-B340-39DF30B04F18}" type="presParOf" srcId="{EC0BD312-35C4-45DB-A1B9-36F809CA0455}" destId="{F592CFA4-B38F-44B2-8413-D7881EB896AC}" srcOrd="5" destOrd="0" presId="urn:microsoft.com/office/officeart/2005/8/layout/vList2"/>
    <dgm:cxn modelId="{FB60B267-C382-4D80-A28C-42003993473A}" type="presParOf" srcId="{EC0BD312-35C4-45DB-A1B9-36F809CA0455}" destId="{EEBF9D7B-CD91-442A-B215-AA8E0F581642}" srcOrd="6" destOrd="0" presId="urn:microsoft.com/office/officeart/2005/8/layout/vList2"/>
    <dgm:cxn modelId="{0DEACC56-3725-4775-BE85-30A511740738}" type="presParOf" srcId="{EC0BD312-35C4-45DB-A1B9-36F809CA0455}" destId="{2D53F1BD-CF2B-4411-B201-E718D969F481}" srcOrd="7" destOrd="0" presId="urn:microsoft.com/office/officeart/2005/8/layout/vList2"/>
    <dgm:cxn modelId="{32421CC6-CE07-4C91-AAE6-42C7C74EEDCA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3C8305D-1897-422B-96FF-932CF8EDF244}" type="presOf" srcId="{37CC74CD-0ED1-4325-A991-DE64247CEBF9}" destId="{D48DDAB5-FDFD-4C69-A4E7-218835019D68}" srcOrd="0" destOrd="0" presId="urn:microsoft.com/office/officeart/2005/8/layout/vList2"/>
    <dgm:cxn modelId="{FCE8CF81-5775-48B0-BB3F-E5D02F1E3387}" type="presOf" srcId="{B374FC0F-9EC7-492B-892B-03ADCFCD218E}" destId="{C84417E3-D6C9-45F2-B310-7E59FAD11AF7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2A11ACEF-4ABF-451E-9D6D-ED4FCACC2B24}" type="presOf" srcId="{2CDB3060-6411-41C9-8982-CF3C24DC3E4B}" destId="{EC0BD312-35C4-45DB-A1B9-36F809CA0455}" srcOrd="0" destOrd="0" presId="urn:microsoft.com/office/officeart/2005/8/layout/vList2"/>
    <dgm:cxn modelId="{7530F6DC-C037-4813-AD46-138D116E125D}" type="presOf" srcId="{AE2FA9CE-A0AB-41A9-91D9-3610C8926106}" destId="{EEBF9D7B-CD91-442A-B215-AA8E0F581642}" srcOrd="0" destOrd="0" presId="urn:microsoft.com/office/officeart/2005/8/layout/vList2"/>
    <dgm:cxn modelId="{ECA41C41-1BDB-4802-8460-F999D2F16690}" type="presOf" srcId="{F4B7756B-620E-4147-9FD6-36D807A06699}" destId="{9FACC24B-83DD-4842-8F2D-8902F31C21D4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72DD3676-F330-459F-86AA-D85A5B0F5DB6}" type="presOf" srcId="{AC32D78F-F05A-4F0D-AE61-06FD096116C6}" destId="{B6499FE1-02F2-45C7-AC26-EF9C21ADD4CB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420E8754-D83B-4B3A-8C58-B19101896D25}" type="presParOf" srcId="{EC0BD312-35C4-45DB-A1B9-36F809CA0455}" destId="{C84417E3-D6C9-45F2-B310-7E59FAD11AF7}" srcOrd="0" destOrd="0" presId="urn:microsoft.com/office/officeart/2005/8/layout/vList2"/>
    <dgm:cxn modelId="{85B0EC10-90DA-4E1B-89C7-90A506CA4CCD}" type="presParOf" srcId="{EC0BD312-35C4-45DB-A1B9-36F809CA0455}" destId="{96793AE7-8047-41F6-9B89-5CC493926A26}" srcOrd="1" destOrd="0" presId="urn:microsoft.com/office/officeart/2005/8/layout/vList2"/>
    <dgm:cxn modelId="{932DD1BC-5EFC-46DF-B5EF-5C25D08BEAF4}" type="presParOf" srcId="{EC0BD312-35C4-45DB-A1B9-36F809CA0455}" destId="{9FACC24B-83DD-4842-8F2D-8902F31C21D4}" srcOrd="2" destOrd="0" presId="urn:microsoft.com/office/officeart/2005/8/layout/vList2"/>
    <dgm:cxn modelId="{3D757D04-4B84-4FC2-A0BF-85DFBCFD1126}" type="presParOf" srcId="{EC0BD312-35C4-45DB-A1B9-36F809CA0455}" destId="{93EB875C-F0DA-479D-A777-D8895216A5B9}" srcOrd="3" destOrd="0" presId="urn:microsoft.com/office/officeart/2005/8/layout/vList2"/>
    <dgm:cxn modelId="{C5439FA1-E6DB-4AF0-821E-DDCA9F24FB63}" type="presParOf" srcId="{EC0BD312-35C4-45DB-A1B9-36F809CA0455}" destId="{B6499FE1-02F2-45C7-AC26-EF9C21ADD4CB}" srcOrd="4" destOrd="0" presId="urn:microsoft.com/office/officeart/2005/8/layout/vList2"/>
    <dgm:cxn modelId="{B07747BC-265A-461D-ADE4-4352E0298303}" type="presParOf" srcId="{EC0BD312-35C4-45DB-A1B9-36F809CA0455}" destId="{F592CFA4-B38F-44B2-8413-D7881EB896AC}" srcOrd="5" destOrd="0" presId="urn:microsoft.com/office/officeart/2005/8/layout/vList2"/>
    <dgm:cxn modelId="{CB37F402-DDBA-4F34-A9B5-DC5AABA0739E}" type="presParOf" srcId="{EC0BD312-35C4-45DB-A1B9-36F809CA0455}" destId="{EEBF9D7B-CD91-442A-B215-AA8E0F581642}" srcOrd="6" destOrd="0" presId="urn:microsoft.com/office/officeart/2005/8/layout/vList2"/>
    <dgm:cxn modelId="{D199A72D-33E1-4FBB-9FDC-90D03BF8CD15}" type="presParOf" srcId="{EC0BD312-35C4-45DB-A1B9-36F809CA0455}" destId="{2D53F1BD-CF2B-4411-B201-E718D969F481}" srcOrd="7" destOrd="0" presId="urn:microsoft.com/office/officeart/2005/8/layout/vList2"/>
    <dgm:cxn modelId="{872A4A27-2B51-4227-9D1D-CE686D4C3397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F27839F1-FAA7-4EE8-9B02-C58B506FFBF9}" type="presOf" srcId="{AE2FA9CE-A0AB-41A9-91D9-3610C8926106}" destId="{EEBF9D7B-CD91-442A-B215-AA8E0F581642}" srcOrd="0" destOrd="0" presId="urn:microsoft.com/office/officeart/2005/8/layout/vList2"/>
    <dgm:cxn modelId="{C41443AA-FB68-44D8-A26F-4F416C9B09B9}" type="presOf" srcId="{37CC74CD-0ED1-4325-A991-DE64247CEBF9}" destId="{D48DDAB5-FDFD-4C69-A4E7-218835019D68}" srcOrd="0" destOrd="0" presId="urn:microsoft.com/office/officeart/2005/8/layout/vList2"/>
    <dgm:cxn modelId="{EB0C51CD-5E7E-40DC-BADB-96F492114C70}" type="presOf" srcId="{AC32D78F-F05A-4F0D-AE61-06FD096116C6}" destId="{B6499FE1-02F2-45C7-AC26-EF9C21ADD4CB}" srcOrd="0" destOrd="0" presId="urn:microsoft.com/office/officeart/2005/8/layout/vList2"/>
    <dgm:cxn modelId="{B42EDE7E-4927-4485-A1BD-12E47CB344B9}" type="presOf" srcId="{B374FC0F-9EC7-492B-892B-03ADCFCD218E}" destId="{C84417E3-D6C9-45F2-B310-7E59FAD11AF7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A5B70494-4DA1-4C51-A524-3B437DB1F477}" type="presOf" srcId="{F4B7756B-620E-4147-9FD6-36D807A06699}" destId="{9FACC24B-83DD-4842-8F2D-8902F31C21D4}" srcOrd="0" destOrd="0" presId="urn:microsoft.com/office/officeart/2005/8/layout/vList2"/>
    <dgm:cxn modelId="{46822206-B984-4B16-9037-F5AD9F1787E9}" type="presOf" srcId="{2CDB3060-6411-41C9-8982-CF3C24DC3E4B}" destId="{EC0BD312-35C4-45DB-A1B9-36F809CA0455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0C933E9E-9168-425B-9957-E4F10DA5FD13}" type="presParOf" srcId="{EC0BD312-35C4-45DB-A1B9-36F809CA0455}" destId="{C84417E3-D6C9-45F2-B310-7E59FAD11AF7}" srcOrd="0" destOrd="0" presId="urn:microsoft.com/office/officeart/2005/8/layout/vList2"/>
    <dgm:cxn modelId="{E955C2A7-90B4-48F3-B093-1AE118CBD75C}" type="presParOf" srcId="{EC0BD312-35C4-45DB-A1B9-36F809CA0455}" destId="{96793AE7-8047-41F6-9B89-5CC493926A26}" srcOrd="1" destOrd="0" presId="urn:microsoft.com/office/officeart/2005/8/layout/vList2"/>
    <dgm:cxn modelId="{C0F8F94E-2E2C-43FB-A592-2B7CB692C770}" type="presParOf" srcId="{EC0BD312-35C4-45DB-A1B9-36F809CA0455}" destId="{9FACC24B-83DD-4842-8F2D-8902F31C21D4}" srcOrd="2" destOrd="0" presId="urn:microsoft.com/office/officeart/2005/8/layout/vList2"/>
    <dgm:cxn modelId="{01C21EFF-37C8-46C5-9B3E-DF702A96087F}" type="presParOf" srcId="{EC0BD312-35C4-45DB-A1B9-36F809CA0455}" destId="{93EB875C-F0DA-479D-A777-D8895216A5B9}" srcOrd="3" destOrd="0" presId="urn:microsoft.com/office/officeart/2005/8/layout/vList2"/>
    <dgm:cxn modelId="{D7AA27F8-2C57-43EF-9F69-3010E91F1234}" type="presParOf" srcId="{EC0BD312-35C4-45DB-A1B9-36F809CA0455}" destId="{B6499FE1-02F2-45C7-AC26-EF9C21ADD4CB}" srcOrd="4" destOrd="0" presId="urn:microsoft.com/office/officeart/2005/8/layout/vList2"/>
    <dgm:cxn modelId="{E1570ECC-F2D6-4F24-9A42-B56EB6B4A958}" type="presParOf" srcId="{EC0BD312-35C4-45DB-A1B9-36F809CA0455}" destId="{F592CFA4-B38F-44B2-8413-D7881EB896AC}" srcOrd="5" destOrd="0" presId="urn:microsoft.com/office/officeart/2005/8/layout/vList2"/>
    <dgm:cxn modelId="{F15EE041-38D3-40FD-B46F-141A60B6E5B3}" type="presParOf" srcId="{EC0BD312-35C4-45DB-A1B9-36F809CA0455}" destId="{EEBF9D7B-CD91-442A-B215-AA8E0F581642}" srcOrd="6" destOrd="0" presId="urn:microsoft.com/office/officeart/2005/8/layout/vList2"/>
    <dgm:cxn modelId="{1E0D2617-0D0C-4E28-87AD-C2BC46806416}" type="presParOf" srcId="{EC0BD312-35C4-45DB-A1B9-36F809CA0455}" destId="{2D53F1BD-CF2B-4411-B201-E718D969F481}" srcOrd="7" destOrd="0" presId="urn:microsoft.com/office/officeart/2005/8/layout/vList2"/>
    <dgm:cxn modelId="{CB3533F1-0DA4-416F-AD04-AD669BD1F299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D783919F-2CAA-445D-A538-0980AB192550}" type="presOf" srcId="{B374FC0F-9EC7-492B-892B-03ADCFCD218E}" destId="{C84417E3-D6C9-45F2-B310-7E59FAD11AF7}" srcOrd="0" destOrd="0" presId="urn:microsoft.com/office/officeart/2005/8/layout/vList2"/>
    <dgm:cxn modelId="{60BD6D9B-D6C6-42AA-A654-38957DE5847A}" type="presOf" srcId="{2CDB3060-6411-41C9-8982-CF3C24DC3E4B}" destId="{EC0BD312-35C4-45DB-A1B9-36F809CA0455}" srcOrd="0" destOrd="0" presId="urn:microsoft.com/office/officeart/2005/8/layout/vList2"/>
    <dgm:cxn modelId="{42705E9D-858D-4BB2-AE60-7C377868FAED}" type="presOf" srcId="{F4B7756B-620E-4147-9FD6-36D807A06699}" destId="{9FACC24B-83DD-4842-8F2D-8902F31C21D4}" srcOrd="0" destOrd="0" presId="urn:microsoft.com/office/officeart/2005/8/layout/vList2"/>
    <dgm:cxn modelId="{8FFE58C3-536C-4E8C-879B-72D58B3E5BCC}" type="presOf" srcId="{AE2FA9CE-A0AB-41A9-91D9-3610C8926106}" destId="{EEBF9D7B-CD91-442A-B215-AA8E0F581642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9409FAA9-2140-4C33-999D-94AD8E14F6EE}" type="presOf" srcId="{37CC74CD-0ED1-4325-A991-DE64247CEBF9}" destId="{D48DDAB5-FDFD-4C69-A4E7-218835019D68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9B8074E4-0AD6-4F2C-AB10-7FE543890C75}" type="presOf" srcId="{AC32D78F-F05A-4F0D-AE61-06FD096116C6}" destId="{B6499FE1-02F2-45C7-AC26-EF9C21ADD4CB}" srcOrd="0" destOrd="0" presId="urn:microsoft.com/office/officeart/2005/8/layout/vList2"/>
    <dgm:cxn modelId="{2D9C21B1-E196-4724-AD4E-F0EE68339568}" type="presParOf" srcId="{EC0BD312-35C4-45DB-A1B9-36F809CA0455}" destId="{C84417E3-D6C9-45F2-B310-7E59FAD11AF7}" srcOrd="0" destOrd="0" presId="urn:microsoft.com/office/officeart/2005/8/layout/vList2"/>
    <dgm:cxn modelId="{ED051AE4-89DA-4963-A41E-297B4E939F2C}" type="presParOf" srcId="{EC0BD312-35C4-45DB-A1B9-36F809CA0455}" destId="{96793AE7-8047-41F6-9B89-5CC493926A26}" srcOrd="1" destOrd="0" presId="urn:microsoft.com/office/officeart/2005/8/layout/vList2"/>
    <dgm:cxn modelId="{FAF040A2-F196-4860-BE0C-080926CCB18C}" type="presParOf" srcId="{EC0BD312-35C4-45DB-A1B9-36F809CA0455}" destId="{9FACC24B-83DD-4842-8F2D-8902F31C21D4}" srcOrd="2" destOrd="0" presId="urn:microsoft.com/office/officeart/2005/8/layout/vList2"/>
    <dgm:cxn modelId="{7017DB5C-8163-4F05-B642-B9A21B175551}" type="presParOf" srcId="{EC0BD312-35C4-45DB-A1B9-36F809CA0455}" destId="{93EB875C-F0DA-479D-A777-D8895216A5B9}" srcOrd="3" destOrd="0" presId="urn:microsoft.com/office/officeart/2005/8/layout/vList2"/>
    <dgm:cxn modelId="{9A8CA05C-ADB3-4DAA-B548-B1975A72148D}" type="presParOf" srcId="{EC0BD312-35C4-45DB-A1B9-36F809CA0455}" destId="{B6499FE1-02F2-45C7-AC26-EF9C21ADD4CB}" srcOrd="4" destOrd="0" presId="urn:microsoft.com/office/officeart/2005/8/layout/vList2"/>
    <dgm:cxn modelId="{8F83FA7F-9D9F-43B4-AB66-B2D33D155DD5}" type="presParOf" srcId="{EC0BD312-35C4-45DB-A1B9-36F809CA0455}" destId="{F592CFA4-B38F-44B2-8413-D7881EB896AC}" srcOrd="5" destOrd="0" presId="urn:microsoft.com/office/officeart/2005/8/layout/vList2"/>
    <dgm:cxn modelId="{6DFDDFAE-C28B-4320-BAB5-B1E80CD3988F}" type="presParOf" srcId="{EC0BD312-35C4-45DB-A1B9-36F809CA0455}" destId="{EEBF9D7B-CD91-442A-B215-AA8E0F581642}" srcOrd="6" destOrd="0" presId="urn:microsoft.com/office/officeart/2005/8/layout/vList2"/>
    <dgm:cxn modelId="{6C5DD88A-C7AA-4294-AA94-89068790A920}" type="presParOf" srcId="{EC0BD312-35C4-45DB-A1B9-36F809CA0455}" destId="{2D53F1BD-CF2B-4411-B201-E718D969F481}" srcOrd="7" destOrd="0" presId="urn:microsoft.com/office/officeart/2005/8/layout/vList2"/>
    <dgm:cxn modelId="{63472952-7962-4456-B643-2D3CB37C36B8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7475EF0-17D0-4833-84D3-C4B5DCD9397F}" type="doc">
      <dgm:prSet loTypeId="urn:microsoft.com/office/officeart/2005/8/layout/chevron2" loCatId="process" qsTypeId="urn:microsoft.com/office/officeart/2005/8/quickstyle/simple5" qsCatId="simple" csTypeId="urn:microsoft.com/office/officeart/2005/8/colors/accent5_4" csCatId="accent5" phldr="1"/>
      <dgm:spPr/>
      <dgm:t>
        <a:bodyPr/>
        <a:lstStyle/>
        <a:p>
          <a:endParaRPr lang="fr-FR"/>
        </a:p>
      </dgm:t>
    </dgm:pt>
    <dgm:pt modelId="{8FEFC3AD-5B92-44B4-993E-B555C2AFD9D9}">
      <dgm:prSet phldrT="[Texte]"/>
      <dgm:spPr/>
      <dgm:t>
        <a:bodyPr/>
        <a:lstStyle/>
        <a:p>
          <a:r>
            <a:rPr lang="fr-FR" dirty="0" smtClean="0"/>
            <a:t>Développer</a:t>
          </a:r>
          <a:endParaRPr lang="fr-FR" dirty="0"/>
        </a:p>
      </dgm:t>
    </dgm:pt>
    <dgm:pt modelId="{50C1BC54-F60C-482C-A516-FB2A69FCD697}" type="parTrans" cxnId="{2378CD43-FB77-4239-998B-302DA507A95D}">
      <dgm:prSet/>
      <dgm:spPr/>
      <dgm:t>
        <a:bodyPr/>
        <a:lstStyle/>
        <a:p>
          <a:endParaRPr lang="fr-FR"/>
        </a:p>
      </dgm:t>
    </dgm:pt>
    <dgm:pt modelId="{C66D0AB0-C1CC-4FE4-AA76-661C7962C81C}" type="sibTrans" cxnId="{2378CD43-FB77-4239-998B-302DA507A95D}">
      <dgm:prSet/>
      <dgm:spPr/>
      <dgm:t>
        <a:bodyPr/>
        <a:lstStyle/>
        <a:p>
          <a:endParaRPr lang="fr-FR"/>
        </a:p>
      </dgm:t>
    </dgm:pt>
    <dgm:pt modelId="{F65B1B61-A7A9-474A-8779-15A13E763FA3}">
      <dgm:prSet phldrT="[Texte]"/>
      <dgm:spPr/>
      <dgm:t>
        <a:bodyPr/>
        <a:lstStyle/>
        <a:p>
          <a:r>
            <a:rPr lang="fr-FR" dirty="0" smtClean="0">
              <a:solidFill>
                <a:schemeClr val="accent5">
                  <a:lumMod val="75000"/>
                </a:schemeClr>
              </a:solidFill>
            </a:rPr>
            <a:t>Ecarter</a:t>
          </a:r>
          <a:endParaRPr lang="fr-FR" dirty="0">
            <a:solidFill>
              <a:schemeClr val="accent5">
                <a:lumMod val="75000"/>
              </a:schemeClr>
            </a:solidFill>
          </a:endParaRPr>
        </a:p>
      </dgm:t>
    </dgm:pt>
    <dgm:pt modelId="{FC0A0EEC-6CBC-43E9-9283-A22621E2FC93}" type="parTrans" cxnId="{CE21FD0C-E7D9-496C-91FA-736BB95DD3BC}">
      <dgm:prSet/>
      <dgm:spPr/>
      <dgm:t>
        <a:bodyPr/>
        <a:lstStyle/>
        <a:p>
          <a:endParaRPr lang="fr-FR"/>
        </a:p>
      </dgm:t>
    </dgm:pt>
    <dgm:pt modelId="{E2CC651B-9FDD-493F-A330-9780A347D3BD}" type="sibTrans" cxnId="{CE21FD0C-E7D9-496C-91FA-736BB95DD3BC}">
      <dgm:prSet/>
      <dgm:spPr/>
      <dgm:t>
        <a:bodyPr/>
        <a:lstStyle/>
        <a:p>
          <a:endParaRPr lang="fr-FR"/>
        </a:p>
      </dgm:t>
    </dgm:pt>
    <dgm:pt modelId="{5F8D407C-D140-4A68-9797-1B26A745F50E}">
      <dgm:prSet phldrT="[Texte]"/>
      <dgm:spPr/>
      <dgm:t>
        <a:bodyPr/>
        <a:lstStyle/>
        <a:p>
          <a:r>
            <a:rPr lang="fr-FR" dirty="0" smtClean="0"/>
            <a:t>En cours</a:t>
          </a:r>
          <a:endParaRPr lang="fr-FR" dirty="0"/>
        </a:p>
      </dgm:t>
    </dgm:pt>
    <dgm:pt modelId="{85DAF73B-1ACE-476D-A95B-7F1F2B260AB3}" type="parTrans" cxnId="{3B308CC3-6DC8-482D-BABC-4B47E074AA44}">
      <dgm:prSet/>
      <dgm:spPr/>
      <dgm:t>
        <a:bodyPr/>
        <a:lstStyle/>
        <a:p>
          <a:endParaRPr lang="fr-FR"/>
        </a:p>
      </dgm:t>
    </dgm:pt>
    <dgm:pt modelId="{8929A8D6-C7C4-4C39-AFD8-8418A33B0C8A}" type="sibTrans" cxnId="{3B308CC3-6DC8-482D-BABC-4B47E074AA44}">
      <dgm:prSet/>
      <dgm:spPr/>
      <dgm:t>
        <a:bodyPr/>
        <a:lstStyle/>
        <a:p>
          <a:endParaRPr lang="fr-FR"/>
        </a:p>
      </dgm:t>
    </dgm:pt>
    <dgm:pt modelId="{C0852020-A10D-44B9-B310-9B8A1F932BCD}">
      <dgm:prSet phldrT="[Texte]"/>
      <dgm:spPr/>
      <dgm:t>
        <a:bodyPr/>
        <a:lstStyle/>
        <a:p>
          <a:r>
            <a:rPr lang="fr-FR" dirty="0" smtClean="0">
              <a:solidFill>
                <a:srgbClr val="00B0F0"/>
              </a:solidFill>
            </a:rPr>
            <a:t>En cours</a:t>
          </a:r>
          <a:endParaRPr lang="fr-FR" dirty="0">
            <a:solidFill>
              <a:srgbClr val="00B0F0"/>
            </a:solidFill>
          </a:endParaRPr>
        </a:p>
      </dgm:t>
    </dgm:pt>
    <dgm:pt modelId="{7E4C3531-E991-4356-AD51-FE43E2B36F18}" type="parTrans" cxnId="{22E49087-A1AB-4B35-8D91-70871367225B}">
      <dgm:prSet/>
      <dgm:spPr/>
      <dgm:t>
        <a:bodyPr/>
        <a:lstStyle/>
        <a:p>
          <a:endParaRPr lang="fr-FR"/>
        </a:p>
      </dgm:t>
    </dgm:pt>
    <dgm:pt modelId="{7B5CB528-5AF4-4749-BCA4-EFB23717021E}" type="sibTrans" cxnId="{22E49087-A1AB-4B35-8D91-70871367225B}">
      <dgm:prSet/>
      <dgm:spPr/>
      <dgm:t>
        <a:bodyPr/>
        <a:lstStyle/>
        <a:p>
          <a:endParaRPr lang="fr-FR"/>
        </a:p>
      </dgm:t>
    </dgm:pt>
    <dgm:pt modelId="{77784AB3-A604-443F-9C29-8F0AC6A3EA9B}">
      <dgm:prSet phldrT="[Texte]"/>
      <dgm:spPr/>
      <dgm:t>
        <a:bodyPr/>
        <a:lstStyle/>
        <a:p>
          <a:r>
            <a:rPr lang="fr-FR" dirty="0" smtClean="0"/>
            <a:t>Compiler</a:t>
          </a:r>
          <a:endParaRPr lang="fr-FR" dirty="0"/>
        </a:p>
      </dgm:t>
    </dgm:pt>
    <dgm:pt modelId="{D428F903-BFB2-4AAA-8D2E-6778EAE58F3F}" type="parTrans" cxnId="{F50D6C2D-F331-4B2D-870D-E12365854C9B}">
      <dgm:prSet/>
      <dgm:spPr/>
      <dgm:t>
        <a:bodyPr/>
        <a:lstStyle/>
        <a:p>
          <a:endParaRPr lang="fr-FR"/>
        </a:p>
      </dgm:t>
    </dgm:pt>
    <dgm:pt modelId="{862733C3-A2C7-4C01-9276-E2E02729762F}" type="sibTrans" cxnId="{F50D6C2D-F331-4B2D-870D-E12365854C9B}">
      <dgm:prSet/>
      <dgm:spPr/>
      <dgm:t>
        <a:bodyPr/>
        <a:lstStyle/>
        <a:p>
          <a:endParaRPr lang="fr-FR"/>
        </a:p>
      </dgm:t>
    </dgm:pt>
    <dgm:pt modelId="{545BF643-148E-4D66-A1AD-AE8BD6F5ABA3}">
      <dgm:prSet phldrT="[Texte]"/>
      <dgm:spPr/>
      <dgm:t>
        <a:bodyPr/>
        <a:lstStyle/>
        <a:p>
          <a:r>
            <a:rPr lang="fr-FR" dirty="0" smtClean="0">
              <a:solidFill>
                <a:srgbClr val="FFC000"/>
              </a:solidFill>
            </a:rPr>
            <a:t>Compiler</a:t>
          </a:r>
          <a:endParaRPr lang="fr-FR" dirty="0">
            <a:solidFill>
              <a:srgbClr val="FFC000"/>
            </a:solidFill>
          </a:endParaRPr>
        </a:p>
      </dgm:t>
    </dgm:pt>
    <dgm:pt modelId="{E846FA8B-294A-4B6E-B063-5A1A240F7C8A}" type="parTrans" cxnId="{592B85FA-810E-464B-B5E3-EBB86387A53D}">
      <dgm:prSet/>
      <dgm:spPr/>
      <dgm:t>
        <a:bodyPr/>
        <a:lstStyle/>
        <a:p>
          <a:endParaRPr lang="fr-FR"/>
        </a:p>
      </dgm:t>
    </dgm:pt>
    <dgm:pt modelId="{5E6AC913-5667-4736-A211-657D7FF8FB9B}" type="sibTrans" cxnId="{592B85FA-810E-464B-B5E3-EBB86387A53D}">
      <dgm:prSet/>
      <dgm:spPr/>
      <dgm:t>
        <a:bodyPr/>
        <a:lstStyle/>
        <a:p>
          <a:endParaRPr lang="fr-FR"/>
        </a:p>
      </dgm:t>
    </dgm:pt>
    <dgm:pt modelId="{E51AC5FD-8FED-49F7-9EA5-7AC647D1B389}">
      <dgm:prSet phldrT="[Texte]"/>
      <dgm:spPr/>
      <dgm:t>
        <a:bodyPr/>
        <a:lstStyle/>
        <a:p>
          <a:r>
            <a:rPr lang="fr-FR" dirty="0" smtClean="0"/>
            <a:t>Teste</a:t>
          </a:r>
          <a:endParaRPr lang="fr-FR" dirty="0"/>
        </a:p>
      </dgm:t>
    </dgm:pt>
    <dgm:pt modelId="{05F8A393-CCFF-40FD-AF75-85B9B230A0D9}" type="parTrans" cxnId="{8AE6A24B-9ECA-48D3-B218-389A5C1B8CD8}">
      <dgm:prSet/>
      <dgm:spPr/>
      <dgm:t>
        <a:bodyPr/>
        <a:lstStyle/>
        <a:p>
          <a:endParaRPr lang="fr-FR"/>
        </a:p>
      </dgm:t>
    </dgm:pt>
    <dgm:pt modelId="{7A01269D-DF73-4083-B65F-F872DC809AA7}" type="sibTrans" cxnId="{8AE6A24B-9ECA-48D3-B218-389A5C1B8CD8}">
      <dgm:prSet/>
      <dgm:spPr/>
      <dgm:t>
        <a:bodyPr/>
        <a:lstStyle/>
        <a:p>
          <a:endParaRPr lang="fr-FR"/>
        </a:p>
      </dgm:t>
    </dgm:pt>
    <dgm:pt modelId="{49903400-C505-44DD-B853-C87879A308D1}">
      <dgm:prSet phldrT="[Texte]"/>
      <dgm:spPr/>
      <dgm:t>
        <a:bodyPr/>
        <a:lstStyle/>
        <a:p>
          <a:r>
            <a:rPr lang="fr-FR" dirty="0" smtClean="0">
              <a:solidFill>
                <a:srgbClr val="92D050"/>
              </a:solidFill>
            </a:rPr>
            <a:t>Exécuter</a:t>
          </a:r>
          <a:endParaRPr lang="fr-FR" dirty="0">
            <a:solidFill>
              <a:srgbClr val="92D050"/>
            </a:solidFill>
          </a:endParaRPr>
        </a:p>
      </dgm:t>
    </dgm:pt>
    <dgm:pt modelId="{FD5549AB-B0F2-4AB3-AD81-B52894ED460E}" type="parTrans" cxnId="{640CFEE1-A03E-4FED-845B-72229763B13A}">
      <dgm:prSet/>
      <dgm:spPr/>
      <dgm:t>
        <a:bodyPr/>
        <a:lstStyle/>
        <a:p>
          <a:endParaRPr lang="fr-FR"/>
        </a:p>
      </dgm:t>
    </dgm:pt>
    <dgm:pt modelId="{C2994307-E983-4710-993A-AD3150B7010D}" type="sibTrans" cxnId="{640CFEE1-A03E-4FED-845B-72229763B13A}">
      <dgm:prSet/>
      <dgm:spPr/>
      <dgm:t>
        <a:bodyPr/>
        <a:lstStyle/>
        <a:p>
          <a:endParaRPr lang="fr-FR"/>
        </a:p>
      </dgm:t>
    </dgm:pt>
    <dgm:pt modelId="{A49686EC-6E28-4E9C-A187-567F0EDCA347}">
      <dgm:prSet phldrT="[Texte]"/>
      <dgm:spPr/>
      <dgm:t>
        <a:bodyPr/>
        <a:lstStyle/>
        <a:p>
          <a:r>
            <a:rPr lang="fr-FR" dirty="0" smtClean="0">
              <a:solidFill>
                <a:srgbClr val="00B050"/>
              </a:solidFill>
            </a:rPr>
            <a:t>Tester</a:t>
          </a:r>
          <a:endParaRPr lang="fr-FR" dirty="0">
            <a:solidFill>
              <a:srgbClr val="00B050"/>
            </a:solidFill>
          </a:endParaRPr>
        </a:p>
      </dgm:t>
    </dgm:pt>
    <dgm:pt modelId="{D2206DB7-4D3E-4350-AEA5-D12AE2B2262D}" type="parTrans" cxnId="{E3ABFF28-C11D-4AA2-8EC6-0AABE1901ABF}">
      <dgm:prSet/>
      <dgm:spPr/>
      <dgm:t>
        <a:bodyPr/>
        <a:lstStyle/>
        <a:p>
          <a:endParaRPr lang="fr-FR"/>
        </a:p>
      </dgm:t>
    </dgm:pt>
    <dgm:pt modelId="{32423118-4AFA-4E34-BAE9-65F37C4573D1}" type="sibTrans" cxnId="{E3ABFF28-C11D-4AA2-8EC6-0AABE1901ABF}">
      <dgm:prSet/>
      <dgm:spPr/>
      <dgm:t>
        <a:bodyPr/>
        <a:lstStyle/>
        <a:p>
          <a:endParaRPr lang="fr-FR"/>
        </a:p>
      </dgm:t>
    </dgm:pt>
    <dgm:pt modelId="{EE956FC6-57DE-4298-B9EB-58F97DC39E7F}">
      <dgm:prSet phldrT="[Texte]"/>
      <dgm:spPr/>
      <dgm:t>
        <a:bodyPr/>
        <a:lstStyle/>
        <a:p>
          <a:r>
            <a:rPr lang="fr-FR" dirty="0" smtClean="0"/>
            <a:t>Exécuter</a:t>
          </a:r>
          <a:endParaRPr lang="fr-FR" dirty="0"/>
        </a:p>
      </dgm:t>
    </dgm:pt>
    <dgm:pt modelId="{91ABC890-EBA8-4FFE-93CF-DC809F018174}" type="sibTrans" cxnId="{119E5D5C-38CF-413E-B2F0-8D820383698C}">
      <dgm:prSet/>
      <dgm:spPr/>
      <dgm:t>
        <a:bodyPr/>
        <a:lstStyle/>
        <a:p>
          <a:endParaRPr lang="fr-FR"/>
        </a:p>
      </dgm:t>
    </dgm:pt>
    <dgm:pt modelId="{28D2506F-74F2-417E-9913-CEB3BED00C13}" type="parTrans" cxnId="{119E5D5C-38CF-413E-B2F0-8D820383698C}">
      <dgm:prSet/>
      <dgm:spPr/>
      <dgm:t>
        <a:bodyPr/>
        <a:lstStyle/>
        <a:p>
          <a:endParaRPr lang="fr-FR"/>
        </a:p>
      </dgm:t>
    </dgm:pt>
    <dgm:pt modelId="{D0B24B18-F03A-49EF-9A78-4B6D75DD8A37}" type="pres">
      <dgm:prSet presAssocID="{27475EF0-17D0-4833-84D3-C4B5DCD9397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C1BC83F-99A5-458C-8CB7-37648B4D9299}" type="pres">
      <dgm:prSet presAssocID="{8FEFC3AD-5B92-44B4-993E-B555C2AFD9D9}" presName="composite" presStyleCnt="0"/>
      <dgm:spPr/>
    </dgm:pt>
    <dgm:pt modelId="{A962BCFE-5EBC-4BE2-A4CB-A19F40B08F6F}" type="pres">
      <dgm:prSet presAssocID="{8FEFC3AD-5B92-44B4-993E-B555C2AFD9D9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4A02C5-1001-4095-B76B-A0658E377760}" type="pres">
      <dgm:prSet presAssocID="{8FEFC3AD-5B92-44B4-993E-B555C2AFD9D9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918357E-7C48-4DC8-A39E-FBE50C686C77}" type="pres">
      <dgm:prSet presAssocID="{C66D0AB0-C1CC-4FE4-AA76-661C7962C81C}" presName="sp" presStyleCnt="0"/>
      <dgm:spPr/>
    </dgm:pt>
    <dgm:pt modelId="{C8C47FB9-58D0-410C-A53C-F9DFECDAEE25}" type="pres">
      <dgm:prSet presAssocID="{5F8D407C-D140-4A68-9797-1B26A745F50E}" presName="composite" presStyleCnt="0"/>
      <dgm:spPr/>
    </dgm:pt>
    <dgm:pt modelId="{9836A357-62EB-4F35-85D5-4BEA322C298A}" type="pres">
      <dgm:prSet presAssocID="{5F8D407C-D140-4A68-9797-1B26A745F50E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423ECC-6129-4B1F-B7BF-00868CECD0DC}" type="pres">
      <dgm:prSet presAssocID="{5F8D407C-D140-4A68-9797-1B26A745F50E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FC479B-D8FF-4DB1-983D-B48C9F63E00B}" type="pres">
      <dgm:prSet presAssocID="{8929A8D6-C7C4-4C39-AFD8-8418A33B0C8A}" presName="sp" presStyleCnt="0"/>
      <dgm:spPr/>
    </dgm:pt>
    <dgm:pt modelId="{F412F16D-515A-473F-B327-418C3C74D60C}" type="pres">
      <dgm:prSet presAssocID="{77784AB3-A604-443F-9C29-8F0AC6A3EA9B}" presName="composite" presStyleCnt="0"/>
      <dgm:spPr/>
    </dgm:pt>
    <dgm:pt modelId="{D145AA5A-AD5B-4A87-8B59-8908DD001A48}" type="pres">
      <dgm:prSet presAssocID="{77784AB3-A604-443F-9C29-8F0AC6A3EA9B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A4A702-0E45-4FAD-88BD-0ED262A7631A}" type="pres">
      <dgm:prSet presAssocID="{77784AB3-A604-443F-9C29-8F0AC6A3EA9B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E07C79-7D6E-4186-A096-BD369829ABFE}" type="pres">
      <dgm:prSet presAssocID="{862733C3-A2C7-4C01-9276-E2E02729762F}" presName="sp" presStyleCnt="0"/>
      <dgm:spPr/>
    </dgm:pt>
    <dgm:pt modelId="{BF082D0E-D8B4-48C1-986F-DEE1DB229FA6}" type="pres">
      <dgm:prSet presAssocID="{EE956FC6-57DE-4298-B9EB-58F97DC39E7F}" presName="composite" presStyleCnt="0"/>
      <dgm:spPr/>
    </dgm:pt>
    <dgm:pt modelId="{E591ABD3-1337-4AAA-B325-60B23EA1891D}" type="pres">
      <dgm:prSet presAssocID="{EE956FC6-57DE-4298-B9EB-58F97DC39E7F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E85731-55EC-4FA3-A3C2-20C5A2581CAD}" type="pres">
      <dgm:prSet presAssocID="{EE956FC6-57DE-4298-B9EB-58F97DC39E7F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344913-3521-472F-8ECE-1418081A27A4}" type="pres">
      <dgm:prSet presAssocID="{91ABC890-EBA8-4FFE-93CF-DC809F018174}" presName="sp" presStyleCnt="0"/>
      <dgm:spPr/>
    </dgm:pt>
    <dgm:pt modelId="{493A6D69-1BD4-429D-986B-1EFEBE8662C2}" type="pres">
      <dgm:prSet presAssocID="{E51AC5FD-8FED-49F7-9EA5-7AC647D1B389}" presName="composite" presStyleCnt="0"/>
      <dgm:spPr/>
    </dgm:pt>
    <dgm:pt modelId="{D619B1F4-5646-4764-890E-C6DBB8D0F1CB}" type="pres">
      <dgm:prSet presAssocID="{E51AC5FD-8FED-49F7-9EA5-7AC647D1B389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87B53B5-2621-44B5-BF5B-88F512AB3C1D}" type="pres">
      <dgm:prSet presAssocID="{E51AC5FD-8FED-49F7-9EA5-7AC647D1B389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271E998-EE95-4495-96B1-7C8599A66F71}" type="presOf" srcId="{8FEFC3AD-5B92-44B4-993E-B555C2AFD9D9}" destId="{A962BCFE-5EBC-4BE2-A4CB-A19F40B08F6F}" srcOrd="0" destOrd="0" presId="urn:microsoft.com/office/officeart/2005/8/layout/chevron2"/>
    <dgm:cxn modelId="{B8B03591-3A89-4BF4-B392-5050023F5C2A}" type="presOf" srcId="{5F8D407C-D140-4A68-9797-1B26A745F50E}" destId="{9836A357-62EB-4F35-85D5-4BEA322C298A}" srcOrd="0" destOrd="0" presId="urn:microsoft.com/office/officeart/2005/8/layout/chevron2"/>
    <dgm:cxn modelId="{592B85FA-810E-464B-B5E3-EBB86387A53D}" srcId="{77784AB3-A604-443F-9C29-8F0AC6A3EA9B}" destId="{545BF643-148E-4D66-A1AD-AE8BD6F5ABA3}" srcOrd="0" destOrd="0" parTransId="{E846FA8B-294A-4B6E-B063-5A1A240F7C8A}" sibTransId="{5E6AC913-5667-4736-A211-657D7FF8FB9B}"/>
    <dgm:cxn modelId="{93E4F216-D0E0-4B65-BD8A-D71399B8DF54}" type="presOf" srcId="{545BF643-148E-4D66-A1AD-AE8BD6F5ABA3}" destId="{56A4A702-0E45-4FAD-88BD-0ED262A7631A}" srcOrd="0" destOrd="0" presId="urn:microsoft.com/office/officeart/2005/8/layout/chevron2"/>
    <dgm:cxn modelId="{CE21FD0C-E7D9-496C-91FA-736BB95DD3BC}" srcId="{8FEFC3AD-5B92-44B4-993E-B555C2AFD9D9}" destId="{F65B1B61-A7A9-474A-8779-15A13E763FA3}" srcOrd="0" destOrd="0" parTransId="{FC0A0EEC-6CBC-43E9-9283-A22621E2FC93}" sibTransId="{E2CC651B-9FDD-493F-A330-9780A347D3BD}"/>
    <dgm:cxn modelId="{513DBEC1-FC70-43A2-9DD2-B230BC2FBC21}" type="presOf" srcId="{EE956FC6-57DE-4298-B9EB-58F97DC39E7F}" destId="{E591ABD3-1337-4AAA-B325-60B23EA1891D}" srcOrd="0" destOrd="0" presId="urn:microsoft.com/office/officeart/2005/8/layout/chevron2"/>
    <dgm:cxn modelId="{22E49087-A1AB-4B35-8D91-70871367225B}" srcId="{5F8D407C-D140-4A68-9797-1B26A745F50E}" destId="{C0852020-A10D-44B9-B310-9B8A1F932BCD}" srcOrd="0" destOrd="0" parTransId="{7E4C3531-E991-4356-AD51-FE43E2B36F18}" sibTransId="{7B5CB528-5AF4-4749-BCA4-EFB23717021E}"/>
    <dgm:cxn modelId="{119E5D5C-38CF-413E-B2F0-8D820383698C}" srcId="{27475EF0-17D0-4833-84D3-C4B5DCD9397F}" destId="{EE956FC6-57DE-4298-B9EB-58F97DC39E7F}" srcOrd="3" destOrd="0" parTransId="{28D2506F-74F2-417E-9913-CEB3BED00C13}" sibTransId="{91ABC890-EBA8-4FFE-93CF-DC809F018174}"/>
    <dgm:cxn modelId="{9EE7FB54-3C95-4BAD-A80E-CB5FDDA67128}" type="presOf" srcId="{77784AB3-A604-443F-9C29-8F0AC6A3EA9B}" destId="{D145AA5A-AD5B-4A87-8B59-8908DD001A48}" srcOrd="0" destOrd="0" presId="urn:microsoft.com/office/officeart/2005/8/layout/chevron2"/>
    <dgm:cxn modelId="{1EEA82B9-B560-4782-947C-42B4B1E778F5}" type="presOf" srcId="{49903400-C505-44DD-B853-C87879A308D1}" destId="{58E85731-55EC-4FA3-A3C2-20C5A2581CAD}" srcOrd="0" destOrd="0" presId="urn:microsoft.com/office/officeart/2005/8/layout/chevron2"/>
    <dgm:cxn modelId="{9D197C5B-77C0-4085-AF83-A85416C81B32}" type="presOf" srcId="{E51AC5FD-8FED-49F7-9EA5-7AC647D1B389}" destId="{D619B1F4-5646-4764-890E-C6DBB8D0F1CB}" srcOrd="0" destOrd="0" presId="urn:microsoft.com/office/officeart/2005/8/layout/chevron2"/>
    <dgm:cxn modelId="{3B308CC3-6DC8-482D-BABC-4B47E074AA44}" srcId="{27475EF0-17D0-4833-84D3-C4B5DCD9397F}" destId="{5F8D407C-D140-4A68-9797-1B26A745F50E}" srcOrd="1" destOrd="0" parTransId="{85DAF73B-1ACE-476D-A95B-7F1F2B260AB3}" sibTransId="{8929A8D6-C7C4-4C39-AFD8-8418A33B0C8A}"/>
    <dgm:cxn modelId="{F50D6C2D-F331-4B2D-870D-E12365854C9B}" srcId="{27475EF0-17D0-4833-84D3-C4B5DCD9397F}" destId="{77784AB3-A604-443F-9C29-8F0AC6A3EA9B}" srcOrd="2" destOrd="0" parTransId="{D428F903-BFB2-4AAA-8D2E-6778EAE58F3F}" sibTransId="{862733C3-A2C7-4C01-9276-E2E02729762F}"/>
    <dgm:cxn modelId="{2378CD43-FB77-4239-998B-302DA507A95D}" srcId="{27475EF0-17D0-4833-84D3-C4B5DCD9397F}" destId="{8FEFC3AD-5B92-44B4-993E-B555C2AFD9D9}" srcOrd="0" destOrd="0" parTransId="{50C1BC54-F60C-482C-A516-FB2A69FCD697}" sibTransId="{C66D0AB0-C1CC-4FE4-AA76-661C7962C81C}"/>
    <dgm:cxn modelId="{80897F9D-F98C-40DF-8A1C-D871A966C397}" type="presOf" srcId="{27475EF0-17D0-4833-84D3-C4B5DCD9397F}" destId="{D0B24B18-F03A-49EF-9A78-4B6D75DD8A37}" srcOrd="0" destOrd="0" presId="urn:microsoft.com/office/officeart/2005/8/layout/chevron2"/>
    <dgm:cxn modelId="{E3ABFF28-C11D-4AA2-8EC6-0AABE1901ABF}" srcId="{E51AC5FD-8FED-49F7-9EA5-7AC647D1B389}" destId="{A49686EC-6E28-4E9C-A187-567F0EDCA347}" srcOrd="0" destOrd="0" parTransId="{D2206DB7-4D3E-4350-AEA5-D12AE2B2262D}" sibTransId="{32423118-4AFA-4E34-BAE9-65F37C4573D1}"/>
    <dgm:cxn modelId="{D7A40852-A574-4379-A9B4-2FFC1ED86D07}" type="presOf" srcId="{A49686EC-6E28-4E9C-A187-567F0EDCA347}" destId="{887B53B5-2621-44B5-BF5B-88F512AB3C1D}" srcOrd="0" destOrd="0" presId="urn:microsoft.com/office/officeart/2005/8/layout/chevron2"/>
    <dgm:cxn modelId="{C65502A7-E440-437B-A23B-1A755F4F5665}" type="presOf" srcId="{C0852020-A10D-44B9-B310-9B8A1F932BCD}" destId="{04423ECC-6129-4B1F-B7BF-00868CECD0DC}" srcOrd="0" destOrd="0" presId="urn:microsoft.com/office/officeart/2005/8/layout/chevron2"/>
    <dgm:cxn modelId="{D3F84003-E4F2-4853-A0B5-B626BBD02E2E}" type="presOf" srcId="{F65B1B61-A7A9-474A-8779-15A13E763FA3}" destId="{934A02C5-1001-4095-B76B-A0658E377760}" srcOrd="0" destOrd="0" presId="urn:microsoft.com/office/officeart/2005/8/layout/chevron2"/>
    <dgm:cxn modelId="{8AE6A24B-9ECA-48D3-B218-389A5C1B8CD8}" srcId="{27475EF0-17D0-4833-84D3-C4B5DCD9397F}" destId="{E51AC5FD-8FED-49F7-9EA5-7AC647D1B389}" srcOrd="4" destOrd="0" parTransId="{05F8A393-CCFF-40FD-AF75-85B9B230A0D9}" sibTransId="{7A01269D-DF73-4083-B65F-F872DC809AA7}"/>
    <dgm:cxn modelId="{640CFEE1-A03E-4FED-845B-72229763B13A}" srcId="{EE956FC6-57DE-4298-B9EB-58F97DC39E7F}" destId="{49903400-C505-44DD-B853-C87879A308D1}" srcOrd="0" destOrd="0" parTransId="{FD5549AB-B0F2-4AB3-AD81-B52894ED460E}" sibTransId="{C2994307-E983-4710-993A-AD3150B7010D}"/>
    <dgm:cxn modelId="{43D068AA-4306-4DE7-9472-74FEFB26D1FE}" type="presParOf" srcId="{D0B24B18-F03A-49EF-9A78-4B6D75DD8A37}" destId="{1C1BC83F-99A5-458C-8CB7-37648B4D9299}" srcOrd="0" destOrd="0" presId="urn:microsoft.com/office/officeart/2005/8/layout/chevron2"/>
    <dgm:cxn modelId="{393D1845-ADE0-4B94-9725-9228630FF6BD}" type="presParOf" srcId="{1C1BC83F-99A5-458C-8CB7-37648B4D9299}" destId="{A962BCFE-5EBC-4BE2-A4CB-A19F40B08F6F}" srcOrd="0" destOrd="0" presId="urn:microsoft.com/office/officeart/2005/8/layout/chevron2"/>
    <dgm:cxn modelId="{3FBDD748-B25D-4B70-9532-B864FBFB20D5}" type="presParOf" srcId="{1C1BC83F-99A5-458C-8CB7-37648B4D9299}" destId="{934A02C5-1001-4095-B76B-A0658E377760}" srcOrd="1" destOrd="0" presId="urn:microsoft.com/office/officeart/2005/8/layout/chevron2"/>
    <dgm:cxn modelId="{E1FC1064-FE77-4738-BB23-BB88870702E4}" type="presParOf" srcId="{D0B24B18-F03A-49EF-9A78-4B6D75DD8A37}" destId="{D918357E-7C48-4DC8-A39E-FBE50C686C77}" srcOrd="1" destOrd="0" presId="urn:microsoft.com/office/officeart/2005/8/layout/chevron2"/>
    <dgm:cxn modelId="{216E69B1-0C7A-4F53-82FF-B5E4C0762ABF}" type="presParOf" srcId="{D0B24B18-F03A-49EF-9A78-4B6D75DD8A37}" destId="{C8C47FB9-58D0-410C-A53C-F9DFECDAEE25}" srcOrd="2" destOrd="0" presId="urn:microsoft.com/office/officeart/2005/8/layout/chevron2"/>
    <dgm:cxn modelId="{65DA73EC-B935-4EE1-A590-D4FE2FF065A2}" type="presParOf" srcId="{C8C47FB9-58D0-410C-A53C-F9DFECDAEE25}" destId="{9836A357-62EB-4F35-85D5-4BEA322C298A}" srcOrd="0" destOrd="0" presId="urn:microsoft.com/office/officeart/2005/8/layout/chevron2"/>
    <dgm:cxn modelId="{4A12CCD0-BAEB-4D9E-9DA1-89707BBA2F4C}" type="presParOf" srcId="{C8C47FB9-58D0-410C-A53C-F9DFECDAEE25}" destId="{04423ECC-6129-4B1F-B7BF-00868CECD0DC}" srcOrd="1" destOrd="0" presId="urn:microsoft.com/office/officeart/2005/8/layout/chevron2"/>
    <dgm:cxn modelId="{06036256-4B37-4B70-97ED-AE285BBEE558}" type="presParOf" srcId="{D0B24B18-F03A-49EF-9A78-4B6D75DD8A37}" destId="{ACFC479B-D8FF-4DB1-983D-B48C9F63E00B}" srcOrd="3" destOrd="0" presId="urn:microsoft.com/office/officeart/2005/8/layout/chevron2"/>
    <dgm:cxn modelId="{98BF52EF-779F-44DF-909E-DE894EF9434C}" type="presParOf" srcId="{D0B24B18-F03A-49EF-9A78-4B6D75DD8A37}" destId="{F412F16D-515A-473F-B327-418C3C74D60C}" srcOrd="4" destOrd="0" presId="urn:microsoft.com/office/officeart/2005/8/layout/chevron2"/>
    <dgm:cxn modelId="{9532551A-961E-43FA-89DA-6B04FC5BF6C0}" type="presParOf" srcId="{F412F16D-515A-473F-B327-418C3C74D60C}" destId="{D145AA5A-AD5B-4A87-8B59-8908DD001A48}" srcOrd="0" destOrd="0" presId="urn:microsoft.com/office/officeart/2005/8/layout/chevron2"/>
    <dgm:cxn modelId="{B28E31C3-4DA6-4C4A-BF13-2D10BA1A8AD4}" type="presParOf" srcId="{F412F16D-515A-473F-B327-418C3C74D60C}" destId="{56A4A702-0E45-4FAD-88BD-0ED262A7631A}" srcOrd="1" destOrd="0" presId="urn:microsoft.com/office/officeart/2005/8/layout/chevron2"/>
    <dgm:cxn modelId="{A524CBD8-E6D2-4779-B6B5-23AAF314445C}" type="presParOf" srcId="{D0B24B18-F03A-49EF-9A78-4B6D75DD8A37}" destId="{E7E07C79-7D6E-4186-A096-BD369829ABFE}" srcOrd="5" destOrd="0" presId="urn:microsoft.com/office/officeart/2005/8/layout/chevron2"/>
    <dgm:cxn modelId="{A7BEC197-DDF6-48FD-B108-9E41BA95DA0D}" type="presParOf" srcId="{D0B24B18-F03A-49EF-9A78-4B6D75DD8A37}" destId="{BF082D0E-D8B4-48C1-986F-DEE1DB229FA6}" srcOrd="6" destOrd="0" presId="urn:microsoft.com/office/officeart/2005/8/layout/chevron2"/>
    <dgm:cxn modelId="{2A20C26D-6A3F-4DF9-B9B8-2882B3B0FB52}" type="presParOf" srcId="{BF082D0E-D8B4-48C1-986F-DEE1DB229FA6}" destId="{E591ABD3-1337-4AAA-B325-60B23EA1891D}" srcOrd="0" destOrd="0" presId="urn:microsoft.com/office/officeart/2005/8/layout/chevron2"/>
    <dgm:cxn modelId="{C0F83230-C2EB-4551-A968-54E3CFE52D50}" type="presParOf" srcId="{BF082D0E-D8B4-48C1-986F-DEE1DB229FA6}" destId="{58E85731-55EC-4FA3-A3C2-20C5A2581CAD}" srcOrd="1" destOrd="0" presId="urn:microsoft.com/office/officeart/2005/8/layout/chevron2"/>
    <dgm:cxn modelId="{220F7782-7D9A-426F-A02C-47423338E2AC}" type="presParOf" srcId="{D0B24B18-F03A-49EF-9A78-4B6D75DD8A37}" destId="{89344913-3521-472F-8ECE-1418081A27A4}" srcOrd="7" destOrd="0" presId="urn:microsoft.com/office/officeart/2005/8/layout/chevron2"/>
    <dgm:cxn modelId="{3C6DE2D5-AC35-4E71-992F-63A102FC36E5}" type="presParOf" srcId="{D0B24B18-F03A-49EF-9A78-4B6D75DD8A37}" destId="{493A6D69-1BD4-429D-986B-1EFEBE8662C2}" srcOrd="8" destOrd="0" presId="urn:microsoft.com/office/officeart/2005/8/layout/chevron2"/>
    <dgm:cxn modelId="{1FAEF719-468C-439F-8C9C-BDBFCA7F6B5E}" type="presParOf" srcId="{493A6D69-1BD4-429D-986B-1EFEBE8662C2}" destId="{D619B1F4-5646-4764-890E-C6DBB8D0F1CB}" srcOrd="0" destOrd="0" presId="urn:microsoft.com/office/officeart/2005/8/layout/chevron2"/>
    <dgm:cxn modelId="{81EF070C-E0A1-46DB-BDEA-AC7A68FC97DD}" type="presParOf" srcId="{493A6D69-1BD4-429D-986B-1EFEBE8662C2}" destId="{887B53B5-2621-44B5-BF5B-88F512AB3C1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ADEFF32F-696C-45CF-98BF-067E2B6EAAC9}" type="presOf" srcId="{2CDB3060-6411-41C9-8982-CF3C24DC3E4B}" destId="{EC0BD312-35C4-45DB-A1B9-36F809CA0455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6E6EEB73-FA6A-4A76-89B9-DC52DE0D2D20}" type="presOf" srcId="{AC32D78F-F05A-4F0D-AE61-06FD096116C6}" destId="{B6499FE1-02F2-45C7-AC26-EF9C21ADD4CB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ABF6424F-8728-47AC-BA93-2A47E11A1F48}" type="presOf" srcId="{37CC74CD-0ED1-4325-A991-DE64247CEBF9}" destId="{D48DDAB5-FDFD-4C69-A4E7-218835019D68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5EDB1D71-C895-4709-9DD7-A1F1148E1918}" type="presOf" srcId="{B374FC0F-9EC7-492B-892B-03ADCFCD218E}" destId="{C84417E3-D6C9-45F2-B310-7E59FAD11AF7}" srcOrd="0" destOrd="0" presId="urn:microsoft.com/office/officeart/2005/8/layout/vList2"/>
    <dgm:cxn modelId="{8FD24CEB-0880-4B1B-8DC3-402E8BFE89CC}" type="presOf" srcId="{F4B7756B-620E-4147-9FD6-36D807A06699}" destId="{9FACC24B-83DD-4842-8F2D-8902F31C21D4}" srcOrd="0" destOrd="0" presId="urn:microsoft.com/office/officeart/2005/8/layout/vList2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5B3DDC9B-0837-4342-8130-5DDFCF77ABFB}" type="presOf" srcId="{AE2FA9CE-A0AB-41A9-91D9-3610C8926106}" destId="{EEBF9D7B-CD91-442A-B215-AA8E0F581642}" srcOrd="0" destOrd="0" presId="urn:microsoft.com/office/officeart/2005/8/layout/vList2"/>
    <dgm:cxn modelId="{97A4E353-2B10-45DD-8317-7B164B28626A}" type="presParOf" srcId="{EC0BD312-35C4-45DB-A1B9-36F809CA0455}" destId="{C84417E3-D6C9-45F2-B310-7E59FAD11AF7}" srcOrd="0" destOrd="0" presId="urn:microsoft.com/office/officeart/2005/8/layout/vList2"/>
    <dgm:cxn modelId="{0F5C1DAF-E29A-4AFD-AB65-E91130EA73E1}" type="presParOf" srcId="{EC0BD312-35C4-45DB-A1B9-36F809CA0455}" destId="{96793AE7-8047-41F6-9B89-5CC493926A26}" srcOrd="1" destOrd="0" presId="urn:microsoft.com/office/officeart/2005/8/layout/vList2"/>
    <dgm:cxn modelId="{7041062E-E1B7-41A4-90B2-0BBCA60B520A}" type="presParOf" srcId="{EC0BD312-35C4-45DB-A1B9-36F809CA0455}" destId="{9FACC24B-83DD-4842-8F2D-8902F31C21D4}" srcOrd="2" destOrd="0" presId="urn:microsoft.com/office/officeart/2005/8/layout/vList2"/>
    <dgm:cxn modelId="{E800CAD5-2097-4103-854A-298263DB661C}" type="presParOf" srcId="{EC0BD312-35C4-45DB-A1B9-36F809CA0455}" destId="{93EB875C-F0DA-479D-A777-D8895216A5B9}" srcOrd="3" destOrd="0" presId="urn:microsoft.com/office/officeart/2005/8/layout/vList2"/>
    <dgm:cxn modelId="{504F6529-0085-4C37-940A-BD7B4BF663D6}" type="presParOf" srcId="{EC0BD312-35C4-45DB-A1B9-36F809CA0455}" destId="{B6499FE1-02F2-45C7-AC26-EF9C21ADD4CB}" srcOrd="4" destOrd="0" presId="urn:microsoft.com/office/officeart/2005/8/layout/vList2"/>
    <dgm:cxn modelId="{96BEC53E-747D-4275-8C50-0FD3D8B316FE}" type="presParOf" srcId="{EC0BD312-35C4-45DB-A1B9-36F809CA0455}" destId="{F592CFA4-B38F-44B2-8413-D7881EB896AC}" srcOrd="5" destOrd="0" presId="urn:microsoft.com/office/officeart/2005/8/layout/vList2"/>
    <dgm:cxn modelId="{960F7FAE-F9BC-4605-861A-D9A13D10B2F5}" type="presParOf" srcId="{EC0BD312-35C4-45DB-A1B9-36F809CA0455}" destId="{EEBF9D7B-CD91-442A-B215-AA8E0F581642}" srcOrd="6" destOrd="0" presId="urn:microsoft.com/office/officeart/2005/8/layout/vList2"/>
    <dgm:cxn modelId="{E1540300-A88D-4EAF-95D3-2333D1194AD8}" type="presParOf" srcId="{EC0BD312-35C4-45DB-A1B9-36F809CA0455}" destId="{2D53F1BD-CF2B-4411-B201-E718D969F481}" srcOrd="7" destOrd="0" presId="urn:microsoft.com/office/officeart/2005/8/layout/vList2"/>
    <dgm:cxn modelId="{7C51C64F-5490-4225-AB47-294755B8CA48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1C6A3101-3049-44A5-BCFD-821B87D272EF}" type="presOf" srcId="{2CDB3060-6411-41C9-8982-CF3C24DC3E4B}" destId="{EC0BD312-35C4-45DB-A1B9-36F809CA0455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0DDC6C80-56B5-4DEB-8A34-5EBA49F48FF1}" type="presOf" srcId="{AC32D78F-F05A-4F0D-AE61-06FD096116C6}" destId="{B6499FE1-02F2-45C7-AC26-EF9C21ADD4CB}" srcOrd="0" destOrd="0" presId="urn:microsoft.com/office/officeart/2005/8/layout/vList2"/>
    <dgm:cxn modelId="{2F6FEF4F-2D74-43F0-A554-FE1530DCEAE9}" type="presOf" srcId="{37CC74CD-0ED1-4325-A991-DE64247CEBF9}" destId="{D48DDAB5-FDFD-4C69-A4E7-218835019D68}" srcOrd="0" destOrd="0" presId="urn:microsoft.com/office/officeart/2005/8/layout/vList2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FB1693B2-BF07-4CEC-9B4F-6091A8412747}" type="presOf" srcId="{AE2FA9CE-A0AB-41A9-91D9-3610C8926106}" destId="{EEBF9D7B-CD91-442A-B215-AA8E0F581642}" srcOrd="0" destOrd="0" presId="urn:microsoft.com/office/officeart/2005/8/layout/vList2"/>
    <dgm:cxn modelId="{AC307EFA-0FFE-4159-A191-5BE832DC57B0}" type="presOf" srcId="{F4B7756B-620E-4147-9FD6-36D807A06699}" destId="{9FACC24B-83DD-4842-8F2D-8902F31C21D4}" srcOrd="0" destOrd="0" presId="urn:microsoft.com/office/officeart/2005/8/layout/vList2"/>
    <dgm:cxn modelId="{924A42AA-AF68-4E62-B4A0-D8135F004683}" type="presOf" srcId="{B374FC0F-9EC7-492B-892B-03ADCFCD218E}" destId="{C84417E3-D6C9-45F2-B310-7E59FAD11AF7}" srcOrd="0" destOrd="0" presId="urn:microsoft.com/office/officeart/2005/8/layout/vList2"/>
    <dgm:cxn modelId="{1AF442F5-9148-4344-A024-093C7248C91F}" type="presParOf" srcId="{EC0BD312-35C4-45DB-A1B9-36F809CA0455}" destId="{C84417E3-D6C9-45F2-B310-7E59FAD11AF7}" srcOrd="0" destOrd="0" presId="urn:microsoft.com/office/officeart/2005/8/layout/vList2"/>
    <dgm:cxn modelId="{DC6B4253-41FE-4454-A50E-2D18EED83D92}" type="presParOf" srcId="{EC0BD312-35C4-45DB-A1B9-36F809CA0455}" destId="{96793AE7-8047-41F6-9B89-5CC493926A26}" srcOrd="1" destOrd="0" presId="urn:microsoft.com/office/officeart/2005/8/layout/vList2"/>
    <dgm:cxn modelId="{208C9043-379B-4634-BD0F-560A44287177}" type="presParOf" srcId="{EC0BD312-35C4-45DB-A1B9-36F809CA0455}" destId="{9FACC24B-83DD-4842-8F2D-8902F31C21D4}" srcOrd="2" destOrd="0" presId="urn:microsoft.com/office/officeart/2005/8/layout/vList2"/>
    <dgm:cxn modelId="{56ECB566-4881-41A6-8A6B-42516188FE9B}" type="presParOf" srcId="{EC0BD312-35C4-45DB-A1B9-36F809CA0455}" destId="{93EB875C-F0DA-479D-A777-D8895216A5B9}" srcOrd="3" destOrd="0" presId="urn:microsoft.com/office/officeart/2005/8/layout/vList2"/>
    <dgm:cxn modelId="{2DC0BC83-8CFB-4F26-B92C-4FD206D456D0}" type="presParOf" srcId="{EC0BD312-35C4-45DB-A1B9-36F809CA0455}" destId="{B6499FE1-02F2-45C7-AC26-EF9C21ADD4CB}" srcOrd="4" destOrd="0" presId="urn:microsoft.com/office/officeart/2005/8/layout/vList2"/>
    <dgm:cxn modelId="{5F2E63DE-1C6D-4F4C-89C0-A8F42CE44D56}" type="presParOf" srcId="{EC0BD312-35C4-45DB-A1B9-36F809CA0455}" destId="{F592CFA4-B38F-44B2-8413-D7881EB896AC}" srcOrd="5" destOrd="0" presId="urn:microsoft.com/office/officeart/2005/8/layout/vList2"/>
    <dgm:cxn modelId="{3564FB0D-3D9F-4BCD-A20D-ABD4DD189543}" type="presParOf" srcId="{EC0BD312-35C4-45DB-A1B9-36F809CA0455}" destId="{EEBF9D7B-CD91-442A-B215-AA8E0F581642}" srcOrd="6" destOrd="0" presId="urn:microsoft.com/office/officeart/2005/8/layout/vList2"/>
    <dgm:cxn modelId="{D9CB51A1-AE6B-4E03-A646-1122B0551FEA}" type="presParOf" srcId="{EC0BD312-35C4-45DB-A1B9-36F809CA0455}" destId="{2D53F1BD-CF2B-4411-B201-E718D969F481}" srcOrd="7" destOrd="0" presId="urn:microsoft.com/office/officeart/2005/8/layout/vList2"/>
    <dgm:cxn modelId="{A83374C8-7F0C-4B11-AD2E-82934410B3C1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43AF7A2-D2F4-4223-AC35-2F3BC4EF384D}" type="presOf" srcId="{AC32D78F-F05A-4F0D-AE61-06FD096116C6}" destId="{B6499FE1-02F2-45C7-AC26-EF9C21ADD4CB}" srcOrd="0" destOrd="0" presId="urn:microsoft.com/office/officeart/2005/8/layout/vList2"/>
    <dgm:cxn modelId="{B38D7FDD-00D0-4C58-9239-24CD7B2680EF}" type="presOf" srcId="{B374FC0F-9EC7-492B-892B-03ADCFCD218E}" destId="{C84417E3-D6C9-45F2-B310-7E59FAD11AF7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6FC69F20-B6AF-4233-8FAA-FECF0445F21E}" type="presOf" srcId="{F4B7756B-620E-4147-9FD6-36D807A06699}" destId="{9FACC24B-83DD-4842-8F2D-8902F31C21D4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499E46D1-089D-46BC-BFE8-5613DDE54BC6}" type="presOf" srcId="{2CDB3060-6411-41C9-8982-CF3C24DC3E4B}" destId="{EC0BD312-35C4-45DB-A1B9-36F809CA0455}" srcOrd="0" destOrd="0" presId="urn:microsoft.com/office/officeart/2005/8/layout/vList2"/>
    <dgm:cxn modelId="{40BE5123-53BC-4C8F-B68D-28752C168F49}" type="presOf" srcId="{AE2FA9CE-A0AB-41A9-91D9-3610C8926106}" destId="{EEBF9D7B-CD91-442A-B215-AA8E0F581642}" srcOrd="0" destOrd="0" presId="urn:microsoft.com/office/officeart/2005/8/layout/vList2"/>
    <dgm:cxn modelId="{6ECA1137-1EF0-4EC4-84C3-BA0F1790EFC6}" type="presOf" srcId="{37CC74CD-0ED1-4325-A991-DE64247CEBF9}" destId="{D48DDAB5-FDFD-4C69-A4E7-218835019D68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3F98DC70-34C0-412F-B1DA-E00A9CD9B8E8}" type="presParOf" srcId="{EC0BD312-35C4-45DB-A1B9-36F809CA0455}" destId="{C84417E3-D6C9-45F2-B310-7E59FAD11AF7}" srcOrd="0" destOrd="0" presId="urn:microsoft.com/office/officeart/2005/8/layout/vList2"/>
    <dgm:cxn modelId="{684740E1-8DAE-4CD9-8023-37BDD944B72F}" type="presParOf" srcId="{EC0BD312-35C4-45DB-A1B9-36F809CA0455}" destId="{96793AE7-8047-41F6-9B89-5CC493926A26}" srcOrd="1" destOrd="0" presId="urn:microsoft.com/office/officeart/2005/8/layout/vList2"/>
    <dgm:cxn modelId="{B19AA058-0090-445E-8ED6-DB48A7982821}" type="presParOf" srcId="{EC0BD312-35C4-45DB-A1B9-36F809CA0455}" destId="{9FACC24B-83DD-4842-8F2D-8902F31C21D4}" srcOrd="2" destOrd="0" presId="urn:microsoft.com/office/officeart/2005/8/layout/vList2"/>
    <dgm:cxn modelId="{99017B21-6200-4B03-B741-E310FE5C15B8}" type="presParOf" srcId="{EC0BD312-35C4-45DB-A1B9-36F809CA0455}" destId="{93EB875C-F0DA-479D-A777-D8895216A5B9}" srcOrd="3" destOrd="0" presId="urn:microsoft.com/office/officeart/2005/8/layout/vList2"/>
    <dgm:cxn modelId="{FFBD5A64-636A-4ECB-893E-5115E80F857F}" type="presParOf" srcId="{EC0BD312-35C4-45DB-A1B9-36F809CA0455}" destId="{B6499FE1-02F2-45C7-AC26-EF9C21ADD4CB}" srcOrd="4" destOrd="0" presId="urn:microsoft.com/office/officeart/2005/8/layout/vList2"/>
    <dgm:cxn modelId="{A3D04B93-8749-44C0-B9C3-2F9E074AAAAB}" type="presParOf" srcId="{EC0BD312-35C4-45DB-A1B9-36F809CA0455}" destId="{F592CFA4-B38F-44B2-8413-D7881EB896AC}" srcOrd="5" destOrd="0" presId="urn:microsoft.com/office/officeart/2005/8/layout/vList2"/>
    <dgm:cxn modelId="{0E55B751-E89E-4A09-A9E0-B6DEA2AD459F}" type="presParOf" srcId="{EC0BD312-35C4-45DB-A1B9-36F809CA0455}" destId="{EEBF9D7B-CD91-442A-B215-AA8E0F581642}" srcOrd="6" destOrd="0" presId="urn:microsoft.com/office/officeart/2005/8/layout/vList2"/>
    <dgm:cxn modelId="{2B534EC1-7080-4AD5-9558-6E7D339E30F1}" type="presParOf" srcId="{EC0BD312-35C4-45DB-A1B9-36F809CA0455}" destId="{2D53F1BD-CF2B-4411-B201-E718D969F481}" srcOrd="7" destOrd="0" presId="urn:microsoft.com/office/officeart/2005/8/layout/vList2"/>
    <dgm:cxn modelId="{66F9C689-5CBC-41F9-892F-9C04314894CA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0C4F9BB5-4CB1-4378-82E2-CE2F3D4CAB0D}" type="presOf" srcId="{B374FC0F-9EC7-492B-892B-03ADCFCD218E}" destId="{C84417E3-D6C9-45F2-B310-7E59FAD11AF7}" srcOrd="0" destOrd="0" presId="urn:microsoft.com/office/officeart/2005/8/layout/vList2"/>
    <dgm:cxn modelId="{393B07A1-25E0-42FD-AB31-A64F75EF0954}" type="presOf" srcId="{AC32D78F-F05A-4F0D-AE61-06FD096116C6}" destId="{B6499FE1-02F2-45C7-AC26-EF9C21ADD4CB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0A9FEA6D-FE9F-49A9-B4FF-E72D189B3715}" type="presOf" srcId="{AE2FA9CE-A0AB-41A9-91D9-3610C8926106}" destId="{EEBF9D7B-CD91-442A-B215-AA8E0F581642}" srcOrd="0" destOrd="0" presId="urn:microsoft.com/office/officeart/2005/8/layout/vList2"/>
    <dgm:cxn modelId="{1CA95F19-A655-403F-A0A7-786A9BFDBA37}" type="presOf" srcId="{37CC74CD-0ED1-4325-A991-DE64247CEBF9}" destId="{D48DDAB5-FDFD-4C69-A4E7-218835019D68}" srcOrd="0" destOrd="0" presId="urn:microsoft.com/office/officeart/2005/8/layout/vList2"/>
    <dgm:cxn modelId="{BCFCFE84-E57E-452F-82CF-13FFB9E63E66}" type="presOf" srcId="{F4B7756B-620E-4147-9FD6-36D807A06699}" destId="{9FACC24B-83DD-4842-8F2D-8902F31C21D4}" srcOrd="0" destOrd="0" presId="urn:microsoft.com/office/officeart/2005/8/layout/vList2"/>
    <dgm:cxn modelId="{BB48DB2D-B174-49EB-BDC4-785803DA9C2D}" type="presOf" srcId="{2CDB3060-6411-41C9-8982-CF3C24DC3E4B}" destId="{EC0BD312-35C4-45DB-A1B9-36F809CA0455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EABFCB71-B639-44E7-80E7-1A57BEBBA961}" type="presParOf" srcId="{EC0BD312-35C4-45DB-A1B9-36F809CA0455}" destId="{C84417E3-D6C9-45F2-B310-7E59FAD11AF7}" srcOrd="0" destOrd="0" presId="urn:microsoft.com/office/officeart/2005/8/layout/vList2"/>
    <dgm:cxn modelId="{50F67F66-CA2B-433C-B8FC-BED892184FB7}" type="presParOf" srcId="{EC0BD312-35C4-45DB-A1B9-36F809CA0455}" destId="{96793AE7-8047-41F6-9B89-5CC493926A26}" srcOrd="1" destOrd="0" presId="urn:microsoft.com/office/officeart/2005/8/layout/vList2"/>
    <dgm:cxn modelId="{2FD0E776-BE37-4E42-BD48-E97CBF36E631}" type="presParOf" srcId="{EC0BD312-35C4-45DB-A1B9-36F809CA0455}" destId="{9FACC24B-83DD-4842-8F2D-8902F31C21D4}" srcOrd="2" destOrd="0" presId="urn:microsoft.com/office/officeart/2005/8/layout/vList2"/>
    <dgm:cxn modelId="{48A9F77F-0A7E-4A97-97F0-EFE98E7F3E9A}" type="presParOf" srcId="{EC0BD312-35C4-45DB-A1B9-36F809CA0455}" destId="{93EB875C-F0DA-479D-A777-D8895216A5B9}" srcOrd="3" destOrd="0" presId="urn:microsoft.com/office/officeart/2005/8/layout/vList2"/>
    <dgm:cxn modelId="{285384BB-F1A3-494C-A9A3-60541D06EEDB}" type="presParOf" srcId="{EC0BD312-35C4-45DB-A1B9-36F809CA0455}" destId="{B6499FE1-02F2-45C7-AC26-EF9C21ADD4CB}" srcOrd="4" destOrd="0" presId="urn:microsoft.com/office/officeart/2005/8/layout/vList2"/>
    <dgm:cxn modelId="{60A47B97-6467-4093-BD39-D115C71C32B8}" type="presParOf" srcId="{EC0BD312-35C4-45DB-A1B9-36F809CA0455}" destId="{F592CFA4-B38F-44B2-8413-D7881EB896AC}" srcOrd="5" destOrd="0" presId="urn:microsoft.com/office/officeart/2005/8/layout/vList2"/>
    <dgm:cxn modelId="{256B79AC-31FA-4315-BDC8-A1484F2F1472}" type="presParOf" srcId="{EC0BD312-35C4-45DB-A1B9-36F809CA0455}" destId="{EEBF9D7B-CD91-442A-B215-AA8E0F581642}" srcOrd="6" destOrd="0" presId="urn:microsoft.com/office/officeart/2005/8/layout/vList2"/>
    <dgm:cxn modelId="{59280CF6-DD65-4CBB-89ED-DB1FA445D645}" type="presParOf" srcId="{EC0BD312-35C4-45DB-A1B9-36F809CA0455}" destId="{2D53F1BD-CF2B-4411-B201-E718D969F481}" srcOrd="7" destOrd="0" presId="urn:microsoft.com/office/officeart/2005/8/layout/vList2"/>
    <dgm:cxn modelId="{866A7C92-95FE-4D91-A3B8-A61F14EBAB98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FD0E52F-ABED-4A19-A8FD-763B279CD090}" type="presOf" srcId="{AC32D78F-F05A-4F0D-AE61-06FD096116C6}" destId="{B6499FE1-02F2-45C7-AC26-EF9C21ADD4CB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E08BD34B-1F18-44C6-A2F2-8990F45F9F74}" type="presOf" srcId="{2CDB3060-6411-41C9-8982-CF3C24DC3E4B}" destId="{EC0BD312-35C4-45DB-A1B9-36F809CA0455}" srcOrd="0" destOrd="0" presId="urn:microsoft.com/office/officeart/2005/8/layout/vList2"/>
    <dgm:cxn modelId="{1114CC86-72C6-407C-8A97-1A7BC922918B}" type="presOf" srcId="{37CC74CD-0ED1-4325-A991-DE64247CEBF9}" destId="{D48DDAB5-FDFD-4C69-A4E7-218835019D68}" srcOrd="0" destOrd="0" presId="urn:microsoft.com/office/officeart/2005/8/layout/vList2"/>
    <dgm:cxn modelId="{A6E9E6E9-50CF-4916-B810-4E7F2FBBA435}" type="presOf" srcId="{F4B7756B-620E-4147-9FD6-36D807A06699}" destId="{9FACC24B-83DD-4842-8F2D-8902F31C21D4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D490164E-9CFE-493F-980F-576B6BCDACD4}" type="presOf" srcId="{AE2FA9CE-A0AB-41A9-91D9-3610C8926106}" destId="{EEBF9D7B-CD91-442A-B215-AA8E0F581642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D2D3F8A9-5132-4A41-A841-97825E62A6B3}" type="presOf" srcId="{B374FC0F-9EC7-492B-892B-03ADCFCD218E}" destId="{C84417E3-D6C9-45F2-B310-7E59FAD11AF7}" srcOrd="0" destOrd="0" presId="urn:microsoft.com/office/officeart/2005/8/layout/vList2"/>
    <dgm:cxn modelId="{165FA653-FD42-4730-B1D0-CF66250AA095}" type="presParOf" srcId="{EC0BD312-35C4-45DB-A1B9-36F809CA0455}" destId="{C84417E3-D6C9-45F2-B310-7E59FAD11AF7}" srcOrd="0" destOrd="0" presId="urn:microsoft.com/office/officeart/2005/8/layout/vList2"/>
    <dgm:cxn modelId="{AF511C4F-06B7-45F2-8AD7-CCA3A984009A}" type="presParOf" srcId="{EC0BD312-35C4-45DB-A1B9-36F809CA0455}" destId="{96793AE7-8047-41F6-9B89-5CC493926A26}" srcOrd="1" destOrd="0" presId="urn:microsoft.com/office/officeart/2005/8/layout/vList2"/>
    <dgm:cxn modelId="{A2359EB6-1450-4550-AC89-7D8922063FEA}" type="presParOf" srcId="{EC0BD312-35C4-45DB-A1B9-36F809CA0455}" destId="{9FACC24B-83DD-4842-8F2D-8902F31C21D4}" srcOrd="2" destOrd="0" presId="urn:microsoft.com/office/officeart/2005/8/layout/vList2"/>
    <dgm:cxn modelId="{E8233ADA-9C60-4DB6-BEFC-BCFF02D765B8}" type="presParOf" srcId="{EC0BD312-35C4-45DB-A1B9-36F809CA0455}" destId="{93EB875C-F0DA-479D-A777-D8895216A5B9}" srcOrd="3" destOrd="0" presId="urn:microsoft.com/office/officeart/2005/8/layout/vList2"/>
    <dgm:cxn modelId="{44C20507-C6FC-428F-A099-F79BFAA2053F}" type="presParOf" srcId="{EC0BD312-35C4-45DB-A1B9-36F809CA0455}" destId="{B6499FE1-02F2-45C7-AC26-EF9C21ADD4CB}" srcOrd="4" destOrd="0" presId="urn:microsoft.com/office/officeart/2005/8/layout/vList2"/>
    <dgm:cxn modelId="{07CA23AC-9142-4356-9F11-2E52AD0BA333}" type="presParOf" srcId="{EC0BD312-35C4-45DB-A1B9-36F809CA0455}" destId="{F592CFA4-B38F-44B2-8413-D7881EB896AC}" srcOrd="5" destOrd="0" presId="urn:microsoft.com/office/officeart/2005/8/layout/vList2"/>
    <dgm:cxn modelId="{36058CF9-ED46-416E-9B9B-8EA39D750C17}" type="presParOf" srcId="{EC0BD312-35C4-45DB-A1B9-36F809CA0455}" destId="{EEBF9D7B-CD91-442A-B215-AA8E0F581642}" srcOrd="6" destOrd="0" presId="urn:microsoft.com/office/officeart/2005/8/layout/vList2"/>
    <dgm:cxn modelId="{C5F8F999-0590-4902-8C44-FAB9EDDD33F7}" type="presParOf" srcId="{EC0BD312-35C4-45DB-A1B9-36F809CA0455}" destId="{2D53F1BD-CF2B-4411-B201-E718D969F481}" srcOrd="7" destOrd="0" presId="urn:microsoft.com/office/officeart/2005/8/layout/vList2"/>
    <dgm:cxn modelId="{84ADF7ED-5673-4F2E-ADF7-67F3A195E84F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85DADD29-3CFD-4400-979A-B76AA2B73679}" type="presOf" srcId="{2CDB3060-6411-41C9-8982-CF3C24DC3E4B}" destId="{EC0BD312-35C4-45DB-A1B9-36F809CA0455}" srcOrd="0" destOrd="0" presId="urn:microsoft.com/office/officeart/2005/8/layout/vList2"/>
    <dgm:cxn modelId="{25ED0031-7047-4FE0-8612-E753B6B93053}" type="presOf" srcId="{AC32D78F-F05A-4F0D-AE61-06FD096116C6}" destId="{B6499FE1-02F2-45C7-AC26-EF9C21ADD4CB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602D6D66-E39C-4EDD-BCCB-8C8C2406A8B9}" type="presOf" srcId="{F4B7756B-620E-4147-9FD6-36D807A06699}" destId="{9FACC24B-83DD-4842-8F2D-8902F31C21D4}" srcOrd="0" destOrd="0" presId="urn:microsoft.com/office/officeart/2005/8/layout/vList2"/>
    <dgm:cxn modelId="{C855292B-F17E-4226-A916-FAC6E2FAC46C}" type="presOf" srcId="{37CC74CD-0ED1-4325-A991-DE64247CEBF9}" destId="{D48DDAB5-FDFD-4C69-A4E7-218835019D68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348C510D-1A87-4964-B38E-868B8E26D17F}" type="presOf" srcId="{B374FC0F-9EC7-492B-892B-03ADCFCD218E}" destId="{C84417E3-D6C9-45F2-B310-7E59FAD11AF7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82E4FCC6-E513-4C6D-AAAD-D536EBEA30F0}" type="presOf" srcId="{AE2FA9CE-A0AB-41A9-91D9-3610C8926106}" destId="{EEBF9D7B-CD91-442A-B215-AA8E0F581642}" srcOrd="0" destOrd="0" presId="urn:microsoft.com/office/officeart/2005/8/layout/vList2"/>
    <dgm:cxn modelId="{8FB353C5-6748-4D75-A9C2-D48695018134}" type="presParOf" srcId="{EC0BD312-35C4-45DB-A1B9-36F809CA0455}" destId="{C84417E3-D6C9-45F2-B310-7E59FAD11AF7}" srcOrd="0" destOrd="0" presId="urn:microsoft.com/office/officeart/2005/8/layout/vList2"/>
    <dgm:cxn modelId="{6EE867DA-99FA-4A5F-BF2C-5EB101F02B8F}" type="presParOf" srcId="{EC0BD312-35C4-45DB-A1B9-36F809CA0455}" destId="{96793AE7-8047-41F6-9B89-5CC493926A26}" srcOrd="1" destOrd="0" presId="urn:microsoft.com/office/officeart/2005/8/layout/vList2"/>
    <dgm:cxn modelId="{33B2B9BD-5291-42DE-A3D7-AC06F4E2F5BD}" type="presParOf" srcId="{EC0BD312-35C4-45DB-A1B9-36F809CA0455}" destId="{9FACC24B-83DD-4842-8F2D-8902F31C21D4}" srcOrd="2" destOrd="0" presId="urn:microsoft.com/office/officeart/2005/8/layout/vList2"/>
    <dgm:cxn modelId="{16657647-F172-43C2-A8C7-E716E1919EFA}" type="presParOf" srcId="{EC0BD312-35C4-45DB-A1B9-36F809CA0455}" destId="{93EB875C-F0DA-479D-A777-D8895216A5B9}" srcOrd="3" destOrd="0" presId="urn:microsoft.com/office/officeart/2005/8/layout/vList2"/>
    <dgm:cxn modelId="{00006151-299B-4D52-B1E9-05A96EC49F43}" type="presParOf" srcId="{EC0BD312-35C4-45DB-A1B9-36F809CA0455}" destId="{B6499FE1-02F2-45C7-AC26-EF9C21ADD4CB}" srcOrd="4" destOrd="0" presId="urn:microsoft.com/office/officeart/2005/8/layout/vList2"/>
    <dgm:cxn modelId="{6700463A-6CCB-49F4-BACA-39447D7313A6}" type="presParOf" srcId="{EC0BD312-35C4-45DB-A1B9-36F809CA0455}" destId="{F592CFA4-B38F-44B2-8413-D7881EB896AC}" srcOrd="5" destOrd="0" presId="urn:microsoft.com/office/officeart/2005/8/layout/vList2"/>
    <dgm:cxn modelId="{DA5E3027-7C52-4F43-8FA4-4D1E5BDBB5B7}" type="presParOf" srcId="{EC0BD312-35C4-45DB-A1B9-36F809CA0455}" destId="{EEBF9D7B-CD91-442A-B215-AA8E0F581642}" srcOrd="6" destOrd="0" presId="urn:microsoft.com/office/officeart/2005/8/layout/vList2"/>
    <dgm:cxn modelId="{776584E3-4D54-470D-A7D3-B89DB6B09746}" type="presParOf" srcId="{EC0BD312-35C4-45DB-A1B9-36F809CA0455}" destId="{2D53F1BD-CF2B-4411-B201-E718D969F481}" srcOrd="7" destOrd="0" presId="urn:microsoft.com/office/officeart/2005/8/layout/vList2"/>
    <dgm:cxn modelId="{3141D781-526F-4018-9566-4CF4D0853ADA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B8C96F6-1329-433A-AB92-27640CC90B91}" type="presOf" srcId="{AE2FA9CE-A0AB-41A9-91D9-3610C8926106}" destId="{EEBF9D7B-CD91-442A-B215-AA8E0F581642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40F7A1C7-2143-4957-A8AE-BFF1FDF6F387}" type="presOf" srcId="{AC32D78F-F05A-4F0D-AE61-06FD096116C6}" destId="{B6499FE1-02F2-45C7-AC26-EF9C21ADD4CB}" srcOrd="0" destOrd="0" presId="urn:microsoft.com/office/officeart/2005/8/layout/vList2"/>
    <dgm:cxn modelId="{70AC1C10-DF11-4F20-8A29-3BAF8D7717B1}" type="presOf" srcId="{B374FC0F-9EC7-492B-892B-03ADCFCD218E}" destId="{C84417E3-D6C9-45F2-B310-7E59FAD11AF7}" srcOrd="0" destOrd="0" presId="urn:microsoft.com/office/officeart/2005/8/layout/vList2"/>
    <dgm:cxn modelId="{919FFD12-669B-44A8-8909-2952E09ABE50}" type="presOf" srcId="{2CDB3060-6411-41C9-8982-CF3C24DC3E4B}" destId="{EC0BD312-35C4-45DB-A1B9-36F809CA0455}" srcOrd="0" destOrd="0" presId="urn:microsoft.com/office/officeart/2005/8/layout/vList2"/>
    <dgm:cxn modelId="{9FF60411-EE86-4088-A2C3-5A0A32C35F8E}" type="presOf" srcId="{F4B7756B-620E-4147-9FD6-36D807A06699}" destId="{9FACC24B-83DD-4842-8F2D-8902F31C21D4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0DD5C6CC-65AB-406E-AEE1-2359C1CBB899}" type="presOf" srcId="{37CC74CD-0ED1-4325-A991-DE64247CEBF9}" destId="{D48DDAB5-FDFD-4C69-A4E7-218835019D68}" srcOrd="0" destOrd="0" presId="urn:microsoft.com/office/officeart/2005/8/layout/vList2"/>
    <dgm:cxn modelId="{EB321D8F-6F83-4C82-B637-FE98B0BFC251}" type="presParOf" srcId="{EC0BD312-35C4-45DB-A1B9-36F809CA0455}" destId="{C84417E3-D6C9-45F2-B310-7E59FAD11AF7}" srcOrd="0" destOrd="0" presId="urn:microsoft.com/office/officeart/2005/8/layout/vList2"/>
    <dgm:cxn modelId="{B97E6F8D-1AA8-43DC-A44F-ED7A0F5A0E30}" type="presParOf" srcId="{EC0BD312-35C4-45DB-A1B9-36F809CA0455}" destId="{96793AE7-8047-41F6-9B89-5CC493926A26}" srcOrd="1" destOrd="0" presId="urn:microsoft.com/office/officeart/2005/8/layout/vList2"/>
    <dgm:cxn modelId="{1649A508-3764-4A58-9540-B019E6718BA8}" type="presParOf" srcId="{EC0BD312-35C4-45DB-A1B9-36F809CA0455}" destId="{9FACC24B-83DD-4842-8F2D-8902F31C21D4}" srcOrd="2" destOrd="0" presId="urn:microsoft.com/office/officeart/2005/8/layout/vList2"/>
    <dgm:cxn modelId="{1D3E6ECF-D4E5-431D-9D9E-BC38719A46D7}" type="presParOf" srcId="{EC0BD312-35C4-45DB-A1B9-36F809CA0455}" destId="{93EB875C-F0DA-479D-A777-D8895216A5B9}" srcOrd="3" destOrd="0" presId="urn:microsoft.com/office/officeart/2005/8/layout/vList2"/>
    <dgm:cxn modelId="{E848C75B-EBBB-4D7A-A7A9-81107D89E0F8}" type="presParOf" srcId="{EC0BD312-35C4-45DB-A1B9-36F809CA0455}" destId="{B6499FE1-02F2-45C7-AC26-EF9C21ADD4CB}" srcOrd="4" destOrd="0" presId="urn:microsoft.com/office/officeart/2005/8/layout/vList2"/>
    <dgm:cxn modelId="{68E3EEC0-1014-4022-8EA4-048A46623CEE}" type="presParOf" srcId="{EC0BD312-35C4-45DB-A1B9-36F809CA0455}" destId="{F592CFA4-B38F-44B2-8413-D7881EB896AC}" srcOrd="5" destOrd="0" presId="urn:microsoft.com/office/officeart/2005/8/layout/vList2"/>
    <dgm:cxn modelId="{A1719841-43A9-449B-BECA-4E225C64CAE0}" type="presParOf" srcId="{EC0BD312-35C4-45DB-A1B9-36F809CA0455}" destId="{EEBF9D7B-CD91-442A-B215-AA8E0F581642}" srcOrd="6" destOrd="0" presId="urn:microsoft.com/office/officeart/2005/8/layout/vList2"/>
    <dgm:cxn modelId="{1FFF3595-8CDE-49F4-98D1-C2276036EFA6}" type="presParOf" srcId="{EC0BD312-35C4-45DB-A1B9-36F809CA0455}" destId="{2D53F1BD-CF2B-4411-B201-E718D969F481}" srcOrd="7" destOrd="0" presId="urn:microsoft.com/office/officeart/2005/8/layout/vList2"/>
    <dgm:cxn modelId="{B2332604-FC78-4335-9F1D-E392771ADEC0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7EDAFD03-543C-40E3-AB53-F46A5B26D22C}" type="presOf" srcId="{B374FC0F-9EC7-492B-892B-03ADCFCD218E}" destId="{C84417E3-D6C9-45F2-B310-7E59FAD11AF7}" srcOrd="0" destOrd="0" presId="urn:microsoft.com/office/officeart/2005/8/layout/vList2"/>
    <dgm:cxn modelId="{21046A52-799D-4986-9765-DA7037CDA196}" type="presOf" srcId="{AE2FA9CE-A0AB-41A9-91D9-3610C8926106}" destId="{EEBF9D7B-CD91-442A-B215-AA8E0F581642}" srcOrd="0" destOrd="0" presId="urn:microsoft.com/office/officeart/2005/8/layout/vList2"/>
    <dgm:cxn modelId="{B0B50847-D735-4876-B213-D70E6845F801}" type="presOf" srcId="{AC32D78F-F05A-4F0D-AE61-06FD096116C6}" destId="{B6499FE1-02F2-45C7-AC26-EF9C21ADD4CB}" srcOrd="0" destOrd="0" presId="urn:microsoft.com/office/officeart/2005/8/layout/vList2"/>
    <dgm:cxn modelId="{7F748CF7-8C98-4A26-AA31-50A2A05864CA}" type="presOf" srcId="{37CC74CD-0ED1-4325-A991-DE64247CEBF9}" destId="{D48DDAB5-FDFD-4C69-A4E7-218835019D68}" srcOrd="0" destOrd="0" presId="urn:microsoft.com/office/officeart/2005/8/layout/vList2"/>
    <dgm:cxn modelId="{D4426064-526A-41C6-8F08-5968FA8386A7}" type="presOf" srcId="{2CDB3060-6411-41C9-8982-CF3C24DC3E4B}" destId="{EC0BD312-35C4-45DB-A1B9-36F809CA0455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7D77D7A6-2547-4104-87C7-AA8379A05D10}" type="presOf" srcId="{F4B7756B-620E-4147-9FD6-36D807A06699}" destId="{9FACC24B-83DD-4842-8F2D-8902F31C21D4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770B07EA-56FE-4B83-A53A-7D0768434B63}" type="presParOf" srcId="{EC0BD312-35C4-45DB-A1B9-36F809CA0455}" destId="{C84417E3-D6C9-45F2-B310-7E59FAD11AF7}" srcOrd="0" destOrd="0" presId="urn:microsoft.com/office/officeart/2005/8/layout/vList2"/>
    <dgm:cxn modelId="{E88694A1-BB95-4EA6-9C68-DAF58E7EF80A}" type="presParOf" srcId="{EC0BD312-35C4-45DB-A1B9-36F809CA0455}" destId="{96793AE7-8047-41F6-9B89-5CC493926A26}" srcOrd="1" destOrd="0" presId="urn:microsoft.com/office/officeart/2005/8/layout/vList2"/>
    <dgm:cxn modelId="{C4D9CE05-FF23-4A3C-B38F-6EA6C69AA0D6}" type="presParOf" srcId="{EC0BD312-35C4-45DB-A1B9-36F809CA0455}" destId="{9FACC24B-83DD-4842-8F2D-8902F31C21D4}" srcOrd="2" destOrd="0" presId="urn:microsoft.com/office/officeart/2005/8/layout/vList2"/>
    <dgm:cxn modelId="{91A703D5-B824-4C97-B92D-C6444A446D70}" type="presParOf" srcId="{EC0BD312-35C4-45DB-A1B9-36F809CA0455}" destId="{93EB875C-F0DA-479D-A777-D8895216A5B9}" srcOrd="3" destOrd="0" presId="urn:microsoft.com/office/officeart/2005/8/layout/vList2"/>
    <dgm:cxn modelId="{9A7517B6-EA00-40C2-92B2-6BC5459B8B52}" type="presParOf" srcId="{EC0BD312-35C4-45DB-A1B9-36F809CA0455}" destId="{B6499FE1-02F2-45C7-AC26-EF9C21ADD4CB}" srcOrd="4" destOrd="0" presId="urn:microsoft.com/office/officeart/2005/8/layout/vList2"/>
    <dgm:cxn modelId="{BADF4211-504A-4D07-8747-1795A2EE0123}" type="presParOf" srcId="{EC0BD312-35C4-45DB-A1B9-36F809CA0455}" destId="{F592CFA4-B38F-44B2-8413-D7881EB896AC}" srcOrd="5" destOrd="0" presId="urn:microsoft.com/office/officeart/2005/8/layout/vList2"/>
    <dgm:cxn modelId="{C8143D0E-F334-46F2-92F9-13A8E2F87F6D}" type="presParOf" srcId="{EC0BD312-35C4-45DB-A1B9-36F809CA0455}" destId="{EEBF9D7B-CD91-442A-B215-AA8E0F581642}" srcOrd="6" destOrd="0" presId="urn:microsoft.com/office/officeart/2005/8/layout/vList2"/>
    <dgm:cxn modelId="{13771EBC-55DC-44EB-8F65-6394851EAA18}" type="presParOf" srcId="{EC0BD312-35C4-45DB-A1B9-36F809CA0455}" destId="{2D53F1BD-CF2B-4411-B201-E718D969F481}" srcOrd="7" destOrd="0" presId="urn:microsoft.com/office/officeart/2005/8/layout/vList2"/>
    <dgm:cxn modelId="{A56DF6F5-3ADB-4385-8508-B24DB91C7EB5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9956EF2-0AB9-446E-8E94-E069E404C78D}" type="presOf" srcId="{2CDB3060-6411-41C9-8982-CF3C24DC3E4B}" destId="{EC0BD312-35C4-45DB-A1B9-36F809CA0455}" srcOrd="0" destOrd="0" presId="urn:microsoft.com/office/officeart/2005/8/layout/vList2"/>
    <dgm:cxn modelId="{2CB5A4D9-FF91-4C07-B781-747814AEDFCC}" type="presOf" srcId="{AC32D78F-F05A-4F0D-AE61-06FD096116C6}" destId="{B6499FE1-02F2-45C7-AC26-EF9C21ADD4CB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EF01699D-8F75-445D-8661-B6CD8B7E04E8}" type="presOf" srcId="{F4B7756B-620E-4147-9FD6-36D807A06699}" destId="{9FACC24B-83DD-4842-8F2D-8902F31C21D4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1B43AB10-39E8-42B8-A4AE-76353C90D682}" type="presOf" srcId="{B374FC0F-9EC7-492B-892B-03ADCFCD218E}" destId="{C84417E3-D6C9-45F2-B310-7E59FAD11AF7}" srcOrd="0" destOrd="0" presId="urn:microsoft.com/office/officeart/2005/8/layout/vList2"/>
    <dgm:cxn modelId="{9ACE4468-8A2F-4BA5-AF5F-B81E877170D2}" type="presOf" srcId="{37CC74CD-0ED1-4325-A991-DE64247CEBF9}" destId="{D48DDAB5-FDFD-4C69-A4E7-218835019D68}" srcOrd="0" destOrd="0" presId="urn:microsoft.com/office/officeart/2005/8/layout/vList2"/>
    <dgm:cxn modelId="{42309267-CFBE-402D-AB86-86848263E10E}" type="presOf" srcId="{AE2FA9CE-A0AB-41A9-91D9-3610C8926106}" destId="{EEBF9D7B-CD91-442A-B215-AA8E0F581642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2DC8E969-0FE2-4542-9A00-10C1B5F05073}" type="presParOf" srcId="{EC0BD312-35C4-45DB-A1B9-36F809CA0455}" destId="{C84417E3-D6C9-45F2-B310-7E59FAD11AF7}" srcOrd="0" destOrd="0" presId="urn:microsoft.com/office/officeart/2005/8/layout/vList2"/>
    <dgm:cxn modelId="{EE8932DB-7D78-4A21-8969-2E06DC0816AD}" type="presParOf" srcId="{EC0BD312-35C4-45DB-A1B9-36F809CA0455}" destId="{96793AE7-8047-41F6-9B89-5CC493926A26}" srcOrd="1" destOrd="0" presId="urn:microsoft.com/office/officeart/2005/8/layout/vList2"/>
    <dgm:cxn modelId="{6E8F32A1-C121-4BF7-91EC-D5846FBE2CC0}" type="presParOf" srcId="{EC0BD312-35C4-45DB-A1B9-36F809CA0455}" destId="{9FACC24B-83DD-4842-8F2D-8902F31C21D4}" srcOrd="2" destOrd="0" presId="urn:microsoft.com/office/officeart/2005/8/layout/vList2"/>
    <dgm:cxn modelId="{C36095E3-5880-4DDF-B190-325B80B9058B}" type="presParOf" srcId="{EC0BD312-35C4-45DB-A1B9-36F809CA0455}" destId="{93EB875C-F0DA-479D-A777-D8895216A5B9}" srcOrd="3" destOrd="0" presId="urn:microsoft.com/office/officeart/2005/8/layout/vList2"/>
    <dgm:cxn modelId="{0CF68141-1EBB-4674-8CC3-E77FEF096D34}" type="presParOf" srcId="{EC0BD312-35C4-45DB-A1B9-36F809CA0455}" destId="{B6499FE1-02F2-45C7-AC26-EF9C21ADD4CB}" srcOrd="4" destOrd="0" presId="urn:microsoft.com/office/officeart/2005/8/layout/vList2"/>
    <dgm:cxn modelId="{027157A5-F5B1-4CFF-9BE5-57BA9DA392B0}" type="presParOf" srcId="{EC0BD312-35C4-45DB-A1B9-36F809CA0455}" destId="{F592CFA4-B38F-44B2-8413-D7881EB896AC}" srcOrd="5" destOrd="0" presId="urn:microsoft.com/office/officeart/2005/8/layout/vList2"/>
    <dgm:cxn modelId="{C4A5D37B-C5DC-4FD5-80AD-B22EC5B81C65}" type="presParOf" srcId="{EC0BD312-35C4-45DB-A1B9-36F809CA0455}" destId="{EEBF9D7B-CD91-442A-B215-AA8E0F581642}" srcOrd="6" destOrd="0" presId="urn:microsoft.com/office/officeart/2005/8/layout/vList2"/>
    <dgm:cxn modelId="{D128244C-F033-49B0-ACA4-702F8E121A9B}" type="presParOf" srcId="{EC0BD312-35C4-45DB-A1B9-36F809CA0455}" destId="{2D53F1BD-CF2B-4411-B201-E718D969F481}" srcOrd="7" destOrd="0" presId="urn:microsoft.com/office/officeart/2005/8/layout/vList2"/>
    <dgm:cxn modelId="{14CBFDF1-7585-4394-98EF-268901C8FF50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84B12C66-8E56-4387-842F-332F2A53B015}" type="presOf" srcId="{F4B7756B-620E-4147-9FD6-36D807A06699}" destId="{9FACC24B-83DD-4842-8F2D-8902F31C21D4}" srcOrd="0" destOrd="0" presId="urn:microsoft.com/office/officeart/2005/8/layout/vList2"/>
    <dgm:cxn modelId="{F4C11AFE-5822-4501-8304-C04C494BD1D0}" type="presOf" srcId="{37CC74CD-0ED1-4325-A991-DE64247CEBF9}" destId="{D48DDAB5-FDFD-4C69-A4E7-218835019D68}" srcOrd="0" destOrd="0" presId="urn:microsoft.com/office/officeart/2005/8/layout/vList2"/>
    <dgm:cxn modelId="{A2DF27F5-DD13-4607-8065-BDB818888EFD}" type="presOf" srcId="{AC32D78F-F05A-4F0D-AE61-06FD096116C6}" destId="{B6499FE1-02F2-45C7-AC26-EF9C21ADD4CB}" srcOrd="0" destOrd="0" presId="urn:microsoft.com/office/officeart/2005/8/layout/vList2"/>
    <dgm:cxn modelId="{AC607787-BAE2-41D7-BFA0-AA757776720C}" type="presOf" srcId="{B374FC0F-9EC7-492B-892B-03ADCFCD218E}" destId="{C84417E3-D6C9-45F2-B310-7E59FAD11AF7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9AD421B4-A97F-47BA-A4DB-0628725DCCF8}" type="presOf" srcId="{2CDB3060-6411-41C9-8982-CF3C24DC3E4B}" destId="{EC0BD312-35C4-45DB-A1B9-36F809CA0455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C99AEAFD-56B5-4A53-B3DB-69D8DF330D6C}" type="presOf" srcId="{AE2FA9CE-A0AB-41A9-91D9-3610C8926106}" destId="{EEBF9D7B-CD91-442A-B215-AA8E0F581642}" srcOrd="0" destOrd="0" presId="urn:microsoft.com/office/officeart/2005/8/layout/vList2"/>
    <dgm:cxn modelId="{98194D76-8603-416D-9C44-D73F541535F6}" type="presParOf" srcId="{EC0BD312-35C4-45DB-A1B9-36F809CA0455}" destId="{C84417E3-D6C9-45F2-B310-7E59FAD11AF7}" srcOrd="0" destOrd="0" presId="urn:microsoft.com/office/officeart/2005/8/layout/vList2"/>
    <dgm:cxn modelId="{540AB7C0-3CEA-4C57-8889-6D72BFB2C6D7}" type="presParOf" srcId="{EC0BD312-35C4-45DB-A1B9-36F809CA0455}" destId="{96793AE7-8047-41F6-9B89-5CC493926A26}" srcOrd="1" destOrd="0" presId="urn:microsoft.com/office/officeart/2005/8/layout/vList2"/>
    <dgm:cxn modelId="{F2CEE6E4-2C43-41FE-8235-4AAFA1486D99}" type="presParOf" srcId="{EC0BD312-35C4-45DB-A1B9-36F809CA0455}" destId="{9FACC24B-83DD-4842-8F2D-8902F31C21D4}" srcOrd="2" destOrd="0" presId="urn:microsoft.com/office/officeart/2005/8/layout/vList2"/>
    <dgm:cxn modelId="{2A84F5E3-38AA-42DA-B326-623EE4F9C99D}" type="presParOf" srcId="{EC0BD312-35C4-45DB-A1B9-36F809CA0455}" destId="{93EB875C-F0DA-479D-A777-D8895216A5B9}" srcOrd="3" destOrd="0" presId="urn:microsoft.com/office/officeart/2005/8/layout/vList2"/>
    <dgm:cxn modelId="{E8AB49C3-D862-4A34-88BA-9A06FE402A5A}" type="presParOf" srcId="{EC0BD312-35C4-45DB-A1B9-36F809CA0455}" destId="{B6499FE1-02F2-45C7-AC26-EF9C21ADD4CB}" srcOrd="4" destOrd="0" presId="urn:microsoft.com/office/officeart/2005/8/layout/vList2"/>
    <dgm:cxn modelId="{11C608C0-80F0-443E-B100-4A89B1326317}" type="presParOf" srcId="{EC0BD312-35C4-45DB-A1B9-36F809CA0455}" destId="{F592CFA4-B38F-44B2-8413-D7881EB896AC}" srcOrd="5" destOrd="0" presId="urn:microsoft.com/office/officeart/2005/8/layout/vList2"/>
    <dgm:cxn modelId="{36028C53-7010-4417-99ED-F08CE6557708}" type="presParOf" srcId="{EC0BD312-35C4-45DB-A1B9-36F809CA0455}" destId="{EEBF9D7B-CD91-442A-B215-AA8E0F581642}" srcOrd="6" destOrd="0" presId="urn:microsoft.com/office/officeart/2005/8/layout/vList2"/>
    <dgm:cxn modelId="{1F4B73A3-1D69-4346-8797-B3CDD8B078F0}" type="presParOf" srcId="{EC0BD312-35C4-45DB-A1B9-36F809CA0455}" destId="{2D53F1BD-CF2B-4411-B201-E718D969F481}" srcOrd="7" destOrd="0" presId="urn:microsoft.com/office/officeart/2005/8/layout/vList2"/>
    <dgm:cxn modelId="{BE7DB4D9-97A1-4C4A-95DC-85A9071631DF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47FBC46-0733-41C0-9984-AD99C4424EF0}" type="presOf" srcId="{AE2FA9CE-A0AB-41A9-91D9-3610C8926106}" destId="{EEBF9D7B-CD91-442A-B215-AA8E0F581642}" srcOrd="0" destOrd="0" presId="urn:microsoft.com/office/officeart/2005/8/layout/vList2"/>
    <dgm:cxn modelId="{F885182A-160B-4F29-AB2C-65E249065CE4}" type="presOf" srcId="{37CC74CD-0ED1-4325-A991-DE64247CEBF9}" destId="{D48DDAB5-FDFD-4C69-A4E7-218835019D68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1927598F-10F9-4319-BF64-94E0DF974B63}" type="presOf" srcId="{AC32D78F-F05A-4F0D-AE61-06FD096116C6}" destId="{B6499FE1-02F2-45C7-AC26-EF9C21ADD4CB}" srcOrd="0" destOrd="0" presId="urn:microsoft.com/office/officeart/2005/8/layout/vList2"/>
    <dgm:cxn modelId="{6164EA5F-B29E-4BD5-9F10-0E0717223C56}" type="presOf" srcId="{B374FC0F-9EC7-492B-892B-03ADCFCD218E}" destId="{C84417E3-D6C9-45F2-B310-7E59FAD11AF7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CC22A1AB-3ACB-4952-9CA4-31F2C244E2B7}" type="presOf" srcId="{2CDB3060-6411-41C9-8982-CF3C24DC3E4B}" destId="{EC0BD312-35C4-45DB-A1B9-36F809CA0455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53131C52-B7FE-4619-B3A1-1F3740EAABA5}" type="presOf" srcId="{F4B7756B-620E-4147-9FD6-36D807A06699}" destId="{9FACC24B-83DD-4842-8F2D-8902F31C21D4}" srcOrd="0" destOrd="0" presId="urn:microsoft.com/office/officeart/2005/8/layout/vList2"/>
    <dgm:cxn modelId="{257EB1D7-A9EF-4868-9B46-CE90C2FABD84}" type="presParOf" srcId="{EC0BD312-35C4-45DB-A1B9-36F809CA0455}" destId="{C84417E3-D6C9-45F2-B310-7E59FAD11AF7}" srcOrd="0" destOrd="0" presId="urn:microsoft.com/office/officeart/2005/8/layout/vList2"/>
    <dgm:cxn modelId="{B5E8EC20-5CDC-42B9-B796-E31BB0EACD1C}" type="presParOf" srcId="{EC0BD312-35C4-45DB-A1B9-36F809CA0455}" destId="{96793AE7-8047-41F6-9B89-5CC493926A26}" srcOrd="1" destOrd="0" presId="urn:microsoft.com/office/officeart/2005/8/layout/vList2"/>
    <dgm:cxn modelId="{993A2955-39D7-4FAD-9D7B-6A8D64395595}" type="presParOf" srcId="{EC0BD312-35C4-45DB-A1B9-36F809CA0455}" destId="{9FACC24B-83DD-4842-8F2D-8902F31C21D4}" srcOrd="2" destOrd="0" presId="urn:microsoft.com/office/officeart/2005/8/layout/vList2"/>
    <dgm:cxn modelId="{88FDC277-76E5-4A93-B04D-8B943C868F2B}" type="presParOf" srcId="{EC0BD312-35C4-45DB-A1B9-36F809CA0455}" destId="{93EB875C-F0DA-479D-A777-D8895216A5B9}" srcOrd="3" destOrd="0" presId="urn:microsoft.com/office/officeart/2005/8/layout/vList2"/>
    <dgm:cxn modelId="{B0AF4A78-A4A1-4643-8E1A-9B26AC609B19}" type="presParOf" srcId="{EC0BD312-35C4-45DB-A1B9-36F809CA0455}" destId="{B6499FE1-02F2-45C7-AC26-EF9C21ADD4CB}" srcOrd="4" destOrd="0" presId="urn:microsoft.com/office/officeart/2005/8/layout/vList2"/>
    <dgm:cxn modelId="{E2989B5A-E401-4DDA-9DE8-F63D3659CC8D}" type="presParOf" srcId="{EC0BD312-35C4-45DB-A1B9-36F809CA0455}" destId="{F592CFA4-B38F-44B2-8413-D7881EB896AC}" srcOrd="5" destOrd="0" presId="urn:microsoft.com/office/officeart/2005/8/layout/vList2"/>
    <dgm:cxn modelId="{AC14474B-CABB-4B60-8F85-FBE0C3F354DF}" type="presParOf" srcId="{EC0BD312-35C4-45DB-A1B9-36F809CA0455}" destId="{EEBF9D7B-CD91-442A-B215-AA8E0F581642}" srcOrd="6" destOrd="0" presId="urn:microsoft.com/office/officeart/2005/8/layout/vList2"/>
    <dgm:cxn modelId="{D08A95A9-A562-487E-A6A6-9E53BBCC5C2A}" type="presParOf" srcId="{EC0BD312-35C4-45DB-A1B9-36F809CA0455}" destId="{2D53F1BD-CF2B-4411-B201-E718D969F481}" srcOrd="7" destOrd="0" presId="urn:microsoft.com/office/officeart/2005/8/layout/vList2"/>
    <dgm:cxn modelId="{E5E51E67-BB9D-4656-A062-D293AB027B05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C6C082-6106-4142-AC7F-E7A62BBB5754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85A4E49-608E-455C-84AA-28121D9EFEE6}">
      <dgm:prSet phldrT="[Texte]"/>
      <dgm:spPr/>
      <dgm:t>
        <a:bodyPr/>
        <a:lstStyle/>
        <a:p>
          <a:r>
            <a:rPr lang="fr-FR" dirty="0" smtClean="0"/>
            <a:t>Pr. MARESCAUX</a:t>
          </a:r>
          <a:endParaRPr lang="fr-FR" dirty="0"/>
        </a:p>
      </dgm:t>
    </dgm:pt>
    <dgm:pt modelId="{529919B6-C7E1-4A3D-8414-4F39CAF32602}" type="parTrans" cxnId="{BB1AAA41-51E3-4052-A48D-F74A6E9AFA3A}">
      <dgm:prSet/>
      <dgm:spPr/>
      <dgm:t>
        <a:bodyPr/>
        <a:lstStyle/>
        <a:p>
          <a:endParaRPr lang="fr-FR"/>
        </a:p>
      </dgm:t>
    </dgm:pt>
    <dgm:pt modelId="{95846D5F-2760-4491-9770-1DC96B4FF7A7}" type="sibTrans" cxnId="{BB1AAA41-51E3-4052-A48D-F74A6E9AFA3A}">
      <dgm:prSet/>
      <dgm:spPr/>
      <dgm:t>
        <a:bodyPr/>
        <a:lstStyle/>
        <a:p>
          <a:endParaRPr lang="fr-FR"/>
        </a:p>
      </dgm:t>
    </dgm:pt>
    <dgm:pt modelId="{A22E7167-7EEA-48F4-9B2F-754A88A14C8E}" type="asst">
      <dgm:prSet phldrT="[Texte]"/>
      <dgm:spPr/>
      <dgm:t>
        <a:bodyPr/>
        <a:lstStyle/>
        <a:p>
          <a:r>
            <a:rPr lang="fr-FR" dirty="0" smtClean="0"/>
            <a:t>Ressources humaines</a:t>
          </a:r>
          <a:endParaRPr lang="fr-FR" dirty="0"/>
        </a:p>
      </dgm:t>
    </dgm:pt>
    <dgm:pt modelId="{0264BB12-3621-4CE3-8E0F-FCBF9ADAEC13}" type="parTrans" cxnId="{C443A652-8BE0-4809-A238-1C4F53F3D916}">
      <dgm:prSet/>
      <dgm:spPr/>
      <dgm:t>
        <a:bodyPr/>
        <a:lstStyle/>
        <a:p>
          <a:endParaRPr lang="fr-FR"/>
        </a:p>
      </dgm:t>
    </dgm:pt>
    <dgm:pt modelId="{E6A1DD87-510C-4C8D-AD25-A6FCF2E20267}" type="sibTrans" cxnId="{C443A652-8BE0-4809-A238-1C4F53F3D916}">
      <dgm:prSet/>
      <dgm:spPr/>
      <dgm:t>
        <a:bodyPr/>
        <a:lstStyle/>
        <a:p>
          <a:endParaRPr lang="fr-FR"/>
        </a:p>
      </dgm:t>
    </dgm:pt>
    <dgm:pt modelId="{3DBF3E38-E696-45F1-9FFE-E8C841CEE4F6}">
      <dgm:prSet phldrT="[Texte]"/>
      <dgm:spPr>
        <a:solidFill>
          <a:srgbClr val="FFC000"/>
        </a:solidFill>
      </dgm:spPr>
      <dgm:t>
        <a:bodyPr/>
        <a:lstStyle/>
        <a:p>
          <a:r>
            <a:rPr lang="fr-FR" dirty="0" smtClean="0"/>
            <a:t>EITS</a:t>
          </a:r>
          <a:endParaRPr lang="fr-FR" dirty="0"/>
        </a:p>
      </dgm:t>
    </dgm:pt>
    <dgm:pt modelId="{76202702-FB51-47AC-9BA1-BD477CBEFDF3}" type="parTrans" cxnId="{40EB5EAE-AA75-4529-856E-22907C902808}">
      <dgm:prSet/>
      <dgm:spPr/>
      <dgm:t>
        <a:bodyPr/>
        <a:lstStyle/>
        <a:p>
          <a:endParaRPr lang="fr-FR"/>
        </a:p>
      </dgm:t>
    </dgm:pt>
    <dgm:pt modelId="{7AF82832-5CBA-42D3-84A1-29D3343226D7}" type="sibTrans" cxnId="{40EB5EAE-AA75-4529-856E-22907C902808}">
      <dgm:prSet/>
      <dgm:spPr/>
      <dgm:t>
        <a:bodyPr/>
        <a:lstStyle/>
        <a:p>
          <a:endParaRPr lang="fr-FR"/>
        </a:p>
      </dgm:t>
    </dgm:pt>
    <dgm:pt modelId="{00340869-B74D-448E-93D4-43581EDD4BDE}">
      <dgm:prSet phldrT="[Texte]"/>
      <dgm:spPr>
        <a:gradFill flip="none" rotWithShape="1">
          <a:gsLst>
            <a:gs pos="0">
              <a:srgbClr val="FFC000"/>
            </a:gs>
            <a:gs pos="12000">
              <a:srgbClr val="FFC000"/>
            </a:gs>
            <a:gs pos="100000">
              <a:srgbClr val="00B0F0"/>
            </a:gs>
          </a:gsLst>
          <a:lin ang="0" scaled="1"/>
          <a:tileRect/>
        </a:gradFill>
      </dgm:spPr>
      <dgm:t>
        <a:bodyPr/>
        <a:lstStyle/>
        <a:p>
          <a:r>
            <a:rPr lang="fr-FR" dirty="0" smtClean="0"/>
            <a:t>Chirurgiens</a:t>
          </a:r>
          <a:endParaRPr lang="fr-FR" dirty="0"/>
        </a:p>
      </dgm:t>
    </dgm:pt>
    <dgm:pt modelId="{F02AA463-57E7-44B1-9838-939F2120228F}" type="parTrans" cxnId="{5DC5266D-5688-472B-9AAB-E50AA2C07705}">
      <dgm:prSet/>
      <dgm:spPr/>
      <dgm:t>
        <a:bodyPr/>
        <a:lstStyle/>
        <a:p>
          <a:endParaRPr lang="fr-FR"/>
        </a:p>
      </dgm:t>
    </dgm:pt>
    <dgm:pt modelId="{9FFB8A16-47ED-4BEE-80B0-30CC61B1035A}" type="sibTrans" cxnId="{5DC5266D-5688-472B-9AAB-E50AA2C07705}">
      <dgm:prSet/>
      <dgm:spPr/>
      <dgm:t>
        <a:bodyPr/>
        <a:lstStyle/>
        <a:p>
          <a:endParaRPr lang="fr-FR"/>
        </a:p>
      </dgm:t>
    </dgm:pt>
    <dgm:pt modelId="{0D2F1401-5024-4697-A400-D98E580A4EA8}" type="asst">
      <dgm:prSet phldrT="[Texte]"/>
      <dgm:spPr/>
      <dgm:t>
        <a:bodyPr/>
        <a:lstStyle/>
        <a:p>
          <a:r>
            <a:rPr lang="fr-FR" dirty="0" smtClean="0"/>
            <a:t>Finance</a:t>
          </a:r>
          <a:endParaRPr lang="fr-FR" dirty="0"/>
        </a:p>
      </dgm:t>
    </dgm:pt>
    <dgm:pt modelId="{A5F09CC5-FFA4-40B6-9683-CC000E58366E}" type="parTrans" cxnId="{C020BBB8-1654-4E98-A971-D2A95D6E671B}">
      <dgm:prSet/>
      <dgm:spPr/>
      <dgm:t>
        <a:bodyPr/>
        <a:lstStyle/>
        <a:p>
          <a:endParaRPr lang="fr-FR"/>
        </a:p>
      </dgm:t>
    </dgm:pt>
    <dgm:pt modelId="{63ADB0AD-E2B7-4AE9-B182-63CF51239EDC}" type="sibTrans" cxnId="{C020BBB8-1654-4E98-A971-D2A95D6E671B}">
      <dgm:prSet/>
      <dgm:spPr/>
      <dgm:t>
        <a:bodyPr/>
        <a:lstStyle/>
        <a:p>
          <a:endParaRPr lang="fr-FR"/>
        </a:p>
      </dgm:t>
    </dgm:pt>
    <dgm:pt modelId="{7C565C12-E1CF-4E36-97A4-A0FA844C267C}">
      <dgm:prSet phldrT="[Texte]"/>
      <dgm:spPr>
        <a:solidFill>
          <a:srgbClr val="FFC000"/>
        </a:solidFill>
      </dgm:spPr>
      <dgm:t>
        <a:bodyPr/>
        <a:lstStyle/>
        <a:p>
          <a:r>
            <a:rPr lang="fr-FR" dirty="0" err="1" smtClean="0"/>
            <a:t>WebSurg</a:t>
          </a:r>
          <a:endParaRPr lang="fr-FR" dirty="0"/>
        </a:p>
      </dgm:t>
    </dgm:pt>
    <dgm:pt modelId="{16B363C6-23E1-4FF1-9E15-8AE6820C7B97}" type="parTrans" cxnId="{7C36BE6A-F62C-4653-B452-1790764A9E3B}">
      <dgm:prSet/>
      <dgm:spPr/>
      <dgm:t>
        <a:bodyPr/>
        <a:lstStyle/>
        <a:p>
          <a:endParaRPr lang="fr-FR"/>
        </a:p>
      </dgm:t>
    </dgm:pt>
    <dgm:pt modelId="{E8B5B2D9-C61C-40A1-AC13-8177C3B5F19E}" type="sibTrans" cxnId="{7C36BE6A-F62C-4653-B452-1790764A9E3B}">
      <dgm:prSet/>
      <dgm:spPr/>
      <dgm:t>
        <a:bodyPr/>
        <a:lstStyle/>
        <a:p>
          <a:endParaRPr lang="fr-FR"/>
        </a:p>
      </dgm:t>
    </dgm:pt>
    <dgm:pt modelId="{F8F73255-3C20-4212-94E9-67FF217AE989}">
      <dgm:prSet phldrT="[Texte]"/>
      <dgm:spPr>
        <a:solidFill>
          <a:srgbClr val="00B0F0"/>
        </a:solidFill>
      </dgm:spPr>
      <dgm:t>
        <a:bodyPr/>
        <a:lstStyle/>
        <a:p>
          <a:r>
            <a:rPr lang="fr-FR" dirty="0" smtClean="0"/>
            <a:t>R&amp;D</a:t>
          </a:r>
          <a:endParaRPr lang="fr-FR" dirty="0"/>
        </a:p>
      </dgm:t>
    </dgm:pt>
    <dgm:pt modelId="{2702704D-7C39-4AE9-BAA1-02F32DA4C270}" type="sibTrans" cxnId="{F7B2696E-C8CE-48D8-8EA2-2038DC702B36}">
      <dgm:prSet/>
      <dgm:spPr/>
      <dgm:t>
        <a:bodyPr/>
        <a:lstStyle/>
        <a:p>
          <a:endParaRPr lang="fr-FR"/>
        </a:p>
      </dgm:t>
    </dgm:pt>
    <dgm:pt modelId="{A17E0EA6-2D2B-4721-94FD-461DC4E16250}" type="parTrans" cxnId="{F7B2696E-C8CE-48D8-8EA2-2038DC702B36}">
      <dgm:prSet/>
      <dgm:spPr/>
      <dgm:t>
        <a:bodyPr/>
        <a:lstStyle/>
        <a:p>
          <a:endParaRPr lang="fr-FR"/>
        </a:p>
      </dgm:t>
    </dgm:pt>
    <dgm:pt modelId="{CE174309-0B34-4863-847D-A66A9A9C7004}" type="pres">
      <dgm:prSet presAssocID="{FCC6C082-6106-4142-AC7F-E7A62BBB575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0F5CE868-35EA-4753-A52A-F7847F3E04E9}" type="pres">
      <dgm:prSet presAssocID="{A85A4E49-608E-455C-84AA-28121D9EFEE6}" presName="hierRoot1" presStyleCnt="0">
        <dgm:presLayoutVars>
          <dgm:hierBranch val="init"/>
        </dgm:presLayoutVars>
      </dgm:prSet>
      <dgm:spPr/>
    </dgm:pt>
    <dgm:pt modelId="{6C6A7ACC-AC55-4FD7-8556-A270815A745D}" type="pres">
      <dgm:prSet presAssocID="{A85A4E49-608E-455C-84AA-28121D9EFEE6}" presName="rootComposite1" presStyleCnt="0"/>
      <dgm:spPr/>
    </dgm:pt>
    <dgm:pt modelId="{46405961-0BA3-4CAF-AC55-1B724AEC6276}" type="pres">
      <dgm:prSet presAssocID="{A85A4E49-608E-455C-84AA-28121D9EFEE6}" presName="rootText1" presStyleLbl="node0" presStyleIdx="0" presStyleCnt="1" custScaleX="135182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B5F9DE9-D338-4EEC-A4DC-07C10E5B45BD}" type="pres">
      <dgm:prSet presAssocID="{A85A4E49-608E-455C-84AA-28121D9EFEE6}" presName="rootConnector1" presStyleLbl="node1" presStyleIdx="0" presStyleCnt="0"/>
      <dgm:spPr/>
      <dgm:t>
        <a:bodyPr/>
        <a:lstStyle/>
        <a:p>
          <a:endParaRPr lang="fr-FR"/>
        </a:p>
      </dgm:t>
    </dgm:pt>
    <dgm:pt modelId="{7025B3AA-523C-46FA-8CAD-E57465D29AA9}" type="pres">
      <dgm:prSet presAssocID="{A85A4E49-608E-455C-84AA-28121D9EFEE6}" presName="hierChild2" presStyleCnt="0"/>
      <dgm:spPr/>
    </dgm:pt>
    <dgm:pt modelId="{257384C1-777A-4F92-8416-4099C4D3366C}" type="pres">
      <dgm:prSet presAssocID="{76202702-FB51-47AC-9BA1-BD477CBEFDF3}" presName="Name37" presStyleLbl="parChTrans1D2" presStyleIdx="0" presStyleCnt="6"/>
      <dgm:spPr/>
      <dgm:t>
        <a:bodyPr/>
        <a:lstStyle/>
        <a:p>
          <a:endParaRPr lang="fr-FR"/>
        </a:p>
      </dgm:t>
    </dgm:pt>
    <dgm:pt modelId="{78A79B60-8F6C-4B65-AF3C-33BA37E2D9B0}" type="pres">
      <dgm:prSet presAssocID="{3DBF3E38-E696-45F1-9FFE-E8C841CEE4F6}" presName="hierRoot2" presStyleCnt="0">
        <dgm:presLayoutVars>
          <dgm:hierBranch val="init"/>
        </dgm:presLayoutVars>
      </dgm:prSet>
      <dgm:spPr/>
    </dgm:pt>
    <dgm:pt modelId="{1BDD1A1A-2F74-4B00-B5D5-A64402DA4359}" type="pres">
      <dgm:prSet presAssocID="{3DBF3E38-E696-45F1-9FFE-E8C841CEE4F6}" presName="rootComposite" presStyleCnt="0"/>
      <dgm:spPr/>
    </dgm:pt>
    <dgm:pt modelId="{0974D8D8-B712-487B-A8C5-1507B7CBED3D}" type="pres">
      <dgm:prSet presAssocID="{3DBF3E38-E696-45F1-9FFE-E8C841CEE4F6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A5CBE1A-01C8-4B3B-86E7-14662AEFF789}" type="pres">
      <dgm:prSet presAssocID="{3DBF3E38-E696-45F1-9FFE-E8C841CEE4F6}" presName="rootConnector" presStyleLbl="node2" presStyleIdx="0" presStyleCnt="4"/>
      <dgm:spPr/>
      <dgm:t>
        <a:bodyPr/>
        <a:lstStyle/>
        <a:p>
          <a:endParaRPr lang="fr-FR"/>
        </a:p>
      </dgm:t>
    </dgm:pt>
    <dgm:pt modelId="{1FCB162F-7CEB-4BED-B0AD-ADAC9869C2C3}" type="pres">
      <dgm:prSet presAssocID="{3DBF3E38-E696-45F1-9FFE-E8C841CEE4F6}" presName="hierChild4" presStyleCnt="0"/>
      <dgm:spPr/>
    </dgm:pt>
    <dgm:pt modelId="{C961A81F-624F-457F-8CD7-5222D97FAB9B}" type="pres">
      <dgm:prSet presAssocID="{3DBF3E38-E696-45F1-9FFE-E8C841CEE4F6}" presName="hierChild5" presStyleCnt="0"/>
      <dgm:spPr/>
    </dgm:pt>
    <dgm:pt modelId="{66CA2A31-1446-49CE-8987-03DD3E2E0ED6}" type="pres">
      <dgm:prSet presAssocID="{16B363C6-23E1-4FF1-9E15-8AE6820C7B97}" presName="Name37" presStyleLbl="parChTrans1D2" presStyleIdx="1" presStyleCnt="6"/>
      <dgm:spPr/>
      <dgm:t>
        <a:bodyPr/>
        <a:lstStyle/>
        <a:p>
          <a:endParaRPr lang="fr-FR"/>
        </a:p>
      </dgm:t>
    </dgm:pt>
    <dgm:pt modelId="{9DB8F1DE-7632-4FF0-9D70-67B35AD5E44B}" type="pres">
      <dgm:prSet presAssocID="{7C565C12-E1CF-4E36-97A4-A0FA844C267C}" presName="hierRoot2" presStyleCnt="0">
        <dgm:presLayoutVars>
          <dgm:hierBranch val="init"/>
        </dgm:presLayoutVars>
      </dgm:prSet>
      <dgm:spPr/>
    </dgm:pt>
    <dgm:pt modelId="{90365472-301B-4608-8715-5E45C6D7A6DA}" type="pres">
      <dgm:prSet presAssocID="{7C565C12-E1CF-4E36-97A4-A0FA844C267C}" presName="rootComposite" presStyleCnt="0"/>
      <dgm:spPr/>
    </dgm:pt>
    <dgm:pt modelId="{F1C2BD04-E5B7-4DBA-A0E9-DD1C74833BC8}" type="pres">
      <dgm:prSet presAssocID="{7C565C12-E1CF-4E36-97A4-A0FA844C267C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E5A9B14-4480-4FA7-8DE9-0BC8C8A27483}" type="pres">
      <dgm:prSet presAssocID="{7C565C12-E1CF-4E36-97A4-A0FA844C267C}" presName="rootConnector" presStyleLbl="node2" presStyleIdx="1" presStyleCnt="4"/>
      <dgm:spPr/>
      <dgm:t>
        <a:bodyPr/>
        <a:lstStyle/>
        <a:p>
          <a:endParaRPr lang="fr-FR"/>
        </a:p>
      </dgm:t>
    </dgm:pt>
    <dgm:pt modelId="{D657CBF1-C21A-476C-B98E-D17BCEA791CF}" type="pres">
      <dgm:prSet presAssocID="{7C565C12-E1CF-4E36-97A4-A0FA844C267C}" presName="hierChild4" presStyleCnt="0"/>
      <dgm:spPr/>
    </dgm:pt>
    <dgm:pt modelId="{D688678E-A402-41CC-9786-1E4D4D8DC76B}" type="pres">
      <dgm:prSet presAssocID="{7C565C12-E1CF-4E36-97A4-A0FA844C267C}" presName="hierChild5" presStyleCnt="0"/>
      <dgm:spPr/>
    </dgm:pt>
    <dgm:pt modelId="{79D140F8-EE97-4CB8-8012-4A653F71E254}" type="pres">
      <dgm:prSet presAssocID="{F02AA463-57E7-44B1-9838-939F2120228F}" presName="Name37" presStyleLbl="parChTrans1D2" presStyleIdx="2" presStyleCnt="6"/>
      <dgm:spPr/>
      <dgm:t>
        <a:bodyPr/>
        <a:lstStyle/>
        <a:p>
          <a:endParaRPr lang="fr-FR"/>
        </a:p>
      </dgm:t>
    </dgm:pt>
    <dgm:pt modelId="{FF981B01-8963-4C26-8611-BA001FCDAB67}" type="pres">
      <dgm:prSet presAssocID="{00340869-B74D-448E-93D4-43581EDD4BDE}" presName="hierRoot2" presStyleCnt="0">
        <dgm:presLayoutVars>
          <dgm:hierBranch val="init"/>
        </dgm:presLayoutVars>
      </dgm:prSet>
      <dgm:spPr/>
    </dgm:pt>
    <dgm:pt modelId="{A90AEC82-0637-4185-8274-B9D32CDFFB6A}" type="pres">
      <dgm:prSet presAssocID="{00340869-B74D-448E-93D4-43581EDD4BDE}" presName="rootComposite" presStyleCnt="0"/>
      <dgm:spPr/>
    </dgm:pt>
    <dgm:pt modelId="{7D8E8EC5-BCA6-4193-A1AD-2DA35C2B9A85}" type="pres">
      <dgm:prSet presAssocID="{00340869-B74D-448E-93D4-43581EDD4BDE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DDE1557-0ACA-4A49-B9E3-2D8D2F949C24}" type="pres">
      <dgm:prSet presAssocID="{00340869-B74D-448E-93D4-43581EDD4BDE}" presName="rootConnector" presStyleLbl="node2" presStyleIdx="2" presStyleCnt="4"/>
      <dgm:spPr/>
      <dgm:t>
        <a:bodyPr/>
        <a:lstStyle/>
        <a:p>
          <a:endParaRPr lang="fr-FR"/>
        </a:p>
      </dgm:t>
    </dgm:pt>
    <dgm:pt modelId="{7F7EB01D-B95B-4549-A5D2-6D24BD9F2A85}" type="pres">
      <dgm:prSet presAssocID="{00340869-B74D-448E-93D4-43581EDD4BDE}" presName="hierChild4" presStyleCnt="0"/>
      <dgm:spPr/>
    </dgm:pt>
    <dgm:pt modelId="{54A8C7B8-383F-4745-BCEA-A2CA6E34642D}" type="pres">
      <dgm:prSet presAssocID="{00340869-B74D-448E-93D4-43581EDD4BDE}" presName="hierChild5" presStyleCnt="0"/>
      <dgm:spPr/>
    </dgm:pt>
    <dgm:pt modelId="{0F526305-E3ED-411A-B44D-F660B1C582B8}" type="pres">
      <dgm:prSet presAssocID="{A17E0EA6-2D2B-4721-94FD-461DC4E16250}" presName="Name37" presStyleLbl="parChTrans1D2" presStyleIdx="3" presStyleCnt="6"/>
      <dgm:spPr/>
      <dgm:t>
        <a:bodyPr/>
        <a:lstStyle/>
        <a:p>
          <a:endParaRPr lang="fr-FR"/>
        </a:p>
      </dgm:t>
    </dgm:pt>
    <dgm:pt modelId="{85EA4354-F552-4C91-8FA6-467F5A2CD133}" type="pres">
      <dgm:prSet presAssocID="{F8F73255-3C20-4212-94E9-67FF217AE989}" presName="hierRoot2" presStyleCnt="0">
        <dgm:presLayoutVars>
          <dgm:hierBranch val="init"/>
        </dgm:presLayoutVars>
      </dgm:prSet>
      <dgm:spPr/>
    </dgm:pt>
    <dgm:pt modelId="{F2420B3D-B8AE-4B4D-9FC9-2268DC926416}" type="pres">
      <dgm:prSet presAssocID="{F8F73255-3C20-4212-94E9-67FF217AE989}" presName="rootComposite" presStyleCnt="0"/>
      <dgm:spPr/>
    </dgm:pt>
    <dgm:pt modelId="{3FA8BB1D-DB78-4358-8E7A-8EA09F511D86}" type="pres">
      <dgm:prSet presAssocID="{F8F73255-3C20-4212-94E9-67FF217AE989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38AF4CC-ADC2-45CA-9878-2125BFB5B94C}" type="pres">
      <dgm:prSet presAssocID="{F8F73255-3C20-4212-94E9-67FF217AE989}" presName="rootConnector" presStyleLbl="node2" presStyleIdx="3" presStyleCnt="4"/>
      <dgm:spPr/>
      <dgm:t>
        <a:bodyPr/>
        <a:lstStyle/>
        <a:p>
          <a:endParaRPr lang="fr-FR"/>
        </a:p>
      </dgm:t>
    </dgm:pt>
    <dgm:pt modelId="{213DE2B1-F2B9-4B2D-9334-33AC9B44548A}" type="pres">
      <dgm:prSet presAssocID="{F8F73255-3C20-4212-94E9-67FF217AE989}" presName="hierChild4" presStyleCnt="0"/>
      <dgm:spPr/>
    </dgm:pt>
    <dgm:pt modelId="{F3D916C6-0C28-4DBE-ADE1-9007D66A2290}" type="pres">
      <dgm:prSet presAssocID="{F8F73255-3C20-4212-94E9-67FF217AE989}" presName="hierChild5" presStyleCnt="0"/>
      <dgm:spPr/>
    </dgm:pt>
    <dgm:pt modelId="{8E125624-40D6-46D2-A949-3B0928D783A9}" type="pres">
      <dgm:prSet presAssocID="{A85A4E49-608E-455C-84AA-28121D9EFEE6}" presName="hierChild3" presStyleCnt="0"/>
      <dgm:spPr/>
    </dgm:pt>
    <dgm:pt modelId="{601997A9-6854-4276-B03A-A8CEBC17D629}" type="pres">
      <dgm:prSet presAssocID="{0264BB12-3621-4CE3-8E0F-FCBF9ADAEC13}" presName="Name111" presStyleLbl="parChTrans1D2" presStyleIdx="4" presStyleCnt="6"/>
      <dgm:spPr/>
      <dgm:t>
        <a:bodyPr/>
        <a:lstStyle/>
        <a:p>
          <a:endParaRPr lang="fr-FR"/>
        </a:p>
      </dgm:t>
    </dgm:pt>
    <dgm:pt modelId="{31470441-48E1-4E59-BDB4-7A78B717670A}" type="pres">
      <dgm:prSet presAssocID="{A22E7167-7EEA-48F4-9B2F-754A88A14C8E}" presName="hierRoot3" presStyleCnt="0">
        <dgm:presLayoutVars>
          <dgm:hierBranch val="init"/>
        </dgm:presLayoutVars>
      </dgm:prSet>
      <dgm:spPr/>
    </dgm:pt>
    <dgm:pt modelId="{DC08498F-844F-4D16-B874-467445D8D3DA}" type="pres">
      <dgm:prSet presAssocID="{A22E7167-7EEA-48F4-9B2F-754A88A14C8E}" presName="rootComposite3" presStyleCnt="0"/>
      <dgm:spPr/>
    </dgm:pt>
    <dgm:pt modelId="{A3A2F479-0C63-4292-B6B1-0037295D7C20}" type="pres">
      <dgm:prSet presAssocID="{A22E7167-7EEA-48F4-9B2F-754A88A14C8E}" presName="rootText3" presStyleLbl="asst1" presStyleIdx="0" presStyleCnt="2" custLinFactNeighborX="-24681" custLinFactNeighborY="-793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4BBA2EF-AB05-45E6-AB89-7E2D24CA4CF9}" type="pres">
      <dgm:prSet presAssocID="{A22E7167-7EEA-48F4-9B2F-754A88A14C8E}" presName="rootConnector3" presStyleLbl="asst1" presStyleIdx="0" presStyleCnt="2"/>
      <dgm:spPr/>
      <dgm:t>
        <a:bodyPr/>
        <a:lstStyle/>
        <a:p>
          <a:endParaRPr lang="fr-FR"/>
        </a:p>
      </dgm:t>
    </dgm:pt>
    <dgm:pt modelId="{3E7C1888-3D70-4F96-BDE0-781B254B58FA}" type="pres">
      <dgm:prSet presAssocID="{A22E7167-7EEA-48F4-9B2F-754A88A14C8E}" presName="hierChild6" presStyleCnt="0"/>
      <dgm:spPr/>
    </dgm:pt>
    <dgm:pt modelId="{1BA3676A-A248-42C2-B876-DEF79852E0FB}" type="pres">
      <dgm:prSet presAssocID="{A22E7167-7EEA-48F4-9B2F-754A88A14C8E}" presName="hierChild7" presStyleCnt="0"/>
      <dgm:spPr/>
    </dgm:pt>
    <dgm:pt modelId="{7F296664-8878-472F-A2E9-5067B01572AD}" type="pres">
      <dgm:prSet presAssocID="{A5F09CC5-FFA4-40B6-9683-CC000E58366E}" presName="Name111" presStyleLbl="parChTrans1D2" presStyleIdx="5" presStyleCnt="6"/>
      <dgm:spPr/>
      <dgm:t>
        <a:bodyPr/>
        <a:lstStyle/>
        <a:p>
          <a:endParaRPr lang="fr-FR"/>
        </a:p>
      </dgm:t>
    </dgm:pt>
    <dgm:pt modelId="{9D419E83-C2F4-4833-A92B-BCA66971474E}" type="pres">
      <dgm:prSet presAssocID="{0D2F1401-5024-4697-A400-D98E580A4EA8}" presName="hierRoot3" presStyleCnt="0">
        <dgm:presLayoutVars>
          <dgm:hierBranch val="init"/>
        </dgm:presLayoutVars>
      </dgm:prSet>
      <dgm:spPr/>
    </dgm:pt>
    <dgm:pt modelId="{BC273CFB-5C3C-4D73-80EF-EFD5CB01E957}" type="pres">
      <dgm:prSet presAssocID="{0D2F1401-5024-4697-A400-D98E580A4EA8}" presName="rootComposite3" presStyleCnt="0"/>
      <dgm:spPr/>
    </dgm:pt>
    <dgm:pt modelId="{CB523663-C352-4315-A15F-861031DADF6E}" type="pres">
      <dgm:prSet presAssocID="{0D2F1401-5024-4697-A400-D98E580A4EA8}" presName="rootText3" presStyleLbl="asst1" presStyleIdx="1" presStyleCnt="2" custLinFactNeighborX="24682" custLinFactNeighborY="-7935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67E2E3E-932D-40F8-9AC5-E7C1443192ED}" type="pres">
      <dgm:prSet presAssocID="{0D2F1401-5024-4697-A400-D98E580A4EA8}" presName="rootConnector3" presStyleLbl="asst1" presStyleIdx="1" presStyleCnt="2"/>
      <dgm:spPr/>
      <dgm:t>
        <a:bodyPr/>
        <a:lstStyle/>
        <a:p>
          <a:endParaRPr lang="fr-FR"/>
        </a:p>
      </dgm:t>
    </dgm:pt>
    <dgm:pt modelId="{9491ACA0-0ED0-4182-A479-6C03ED3CF85C}" type="pres">
      <dgm:prSet presAssocID="{0D2F1401-5024-4697-A400-D98E580A4EA8}" presName="hierChild6" presStyleCnt="0"/>
      <dgm:spPr/>
    </dgm:pt>
    <dgm:pt modelId="{3D8EEAD4-B92A-4762-BFF0-783FA587AD5A}" type="pres">
      <dgm:prSet presAssocID="{0D2F1401-5024-4697-A400-D98E580A4EA8}" presName="hierChild7" presStyleCnt="0"/>
      <dgm:spPr/>
    </dgm:pt>
  </dgm:ptLst>
  <dgm:cxnLst>
    <dgm:cxn modelId="{40EB5EAE-AA75-4529-856E-22907C902808}" srcId="{A85A4E49-608E-455C-84AA-28121D9EFEE6}" destId="{3DBF3E38-E696-45F1-9FFE-E8C841CEE4F6}" srcOrd="2" destOrd="0" parTransId="{76202702-FB51-47AC-9BA1-BD477CBEFDF3}" sibTransId="{7AF82832-5CBA-42D3-84A1-29D3343226D7}"/>
    <dgm:cxn modelId="{C443A652-8BE0-4809-A238-1C4F53F3D916}" srcId="{A85A4E49-608E-455C-84AA-28121D9EFEE6}" destId="{A22E7167-7EEA-48F4-9B2F-754A88A14C8E}" srcOrd="0" destOrd="0" parTransId="{0264BB12-3621-4CE3-8E0F-FCBF9ADAEC13}" sibTransId="{E6A1DD87-510C-4C8D-AD25-A6FCF2E20267}"/>
    <dgm:cxn modelId="{D4E257DA-F38B-48EB-A349-14723B6B2993}" type="presOf" srcId="{7C565C12-E1CF-4E36-97A4-A0FA844C267C}" destId="{BE5A9B14-4480-4FA7-8DE9-0BC8C8A27483}" srcOrd="1" destOrd="0" presId="urn:microsoft.com/office/officeart/2005/8/layout/orgChart1"/>
    <dgm:cxn modelId="{3A32C3A2-9A85-464A-83C0-6EA03363A730}" type="presOf" srcId="{7C565C12-E1CF-4E36-97A4-A0FA844C267C}" destId="{F1C2BD04-E5B7-4DBA-A0E9-DD1C74833BC8}" srcOrd="0" destOrd="0" presId="urn:microsoft.com/office/officeart/2005/8/layout/orgChart1"/>
    <dgm:cxn modelId="{F7B2696E-C8CE-48D8-8EA2-2038DC702B36}" srcId="{A85A4E49-608E-455C-84AA-28121D9EFEE6}" destId="{F8F73255-3C20-4212-94E9-67FF217AE989}" srcOrd="5" destOrd="0" parTransId="{A17E0EA6-2D2B-4721-94FD-461DC4E16250}" sibTransId="{2702704D-7C39-4AE9-BAA1-02F32DA4C270}"/>
    <dgm:cxn modelId="{40B09860-B805-4C57-A144-27E0601D9F98}" type="presOf" srcId="{A22E7167-7EEA-48F4-9B2F-754A88A14C8E}" destId="{A3A2F479-0C63-4292-B6B1-0037295D7C20}" srcOrd="0" destOrd="0" presId="urn:microsoft.com/office/officeart/2005/8/layout/orgChart1"/>
    <dgm:cxn modelId="{B2A98A62-448E-45DD-BA7F-3B8AEB47EA2A}" type="presOf" srcId="{F02AA463-57E7-44B1-9838-939F2120228F}" destId="{79D140F8-EE97-4CB8-8012-4A653F71E254}" srcOrd="0" destOrd="0" presId="urn:microsoft.com/office/officeart/2005/8/layout/orgChart1"/>
    <dgm:cxn modelId="{3AF62E67-0909-4537-A428-356675BF964E}" type="presOf" srcId="{3DBF3E38-E696-45F1-9FFE-E8C841CEE4F6}" destId="{3A5CBE1A-01C8-4B3B-86E7-14662AEFF789}" srcOrd="1" destOrd="0" presId="urn:microsoft.com/office/officeart/2005/8/layout/orgChart1"/>
    <dgm:cxn modelId="{A86F7675-CE33-449E-B8B4-D8E8EB90EF01}" type="presOf" srcId="{76202702-FB51-47AC-9BA1-BD477CBEFDF3}" destId="{257384C1-777A-4F92-8416-4099C4D3366C}" srcOrd="0" destOrd="0" presId="urn:microsoft.com/office/officeart/2005/8/layout/orgChart1"/>
    <dgm:cxn modelId="{39281669-913D-4930-B61F-B08A3DAB1CDB}" type="presOf" srcId="{16B363C6-23E1-4FF1-9E15-8AE6820C7B97}" destId="{66CA2A31-1446-49CE-8987-03DD3E2E0ED6}" srcOrd="0" destOrd="0" presId="urn:microsoft.com/office/officeart/2005/8/layout/orgChart1"/>
    <dgm:cxn modelId="{EAE0CE3B-B448-495C-9E34-EDC35F660EA0}" type="presOf" srcId="{FCC6C082-6106-4142-AC7F-E7A62BBB5754}" destId="{CE174309-0B34-4863-847D-A66A9A9C7004}" srcOrd="0" destOrd="0" presId="urn:microsoft.com/office/officeart/2005/8/layout/orgChart1"/>
    <dgm:cxn modelId="{5EFF4ACA-4E24-4346-B15F-BA59AC2160BB}" type="presOf" srcId="{00340869-B74D-448E-93D4-43581EDD4BDE}" destId="{7D8E8EC5-BCA6-4193-A1AD-2DA35C2B9A85}" srcOrd="0" destOrd="0" presId="urn:microsoft.com/office/officeart/2005/8/layout/orgChart1"/>
    <dgm:cxn modelId="{9162EE61-13F3-4940-8AE3-765214A01161}" type="presOf" srcId="{A5F09CC5-FFA4-40B6-9683-CC000E58366E}" destId="{7F296664-8878-472F-A2E9-5067B01572AD}" srcOrd="0" destOrd="0" presId="urn:microsoft.com/office/officeart/2005/8/layout/orgChart1"/>
    <dgm:cxn modelId="{A5F42119-F512-491D-969E-13B35DC34D3C}" type="presOf" srcId="{0264BB12-3621-4CE3-8E0F-FCBF9ADAEC13}" destId="{601997A9-6854-4276-B03A-A8CEBC17D629}" srcOrd="0" destOrd="0" presId="urn:microsoft.com/office/officeart/2005/8/layout/orgChart1"/>
    <dgm:cxn modelId="{C020BBB8-1654-4E98-A971-D2A95D6E671B}" srcId="{A85A4E49-608E-455C-84AA-28121D9EFEE6}" destId="{0D2F1401-5024-4697-A400-D98E580A4EA8}" srcOrd="1" destOrd="0" parTransId="{A5F09CC5-FFA4-40B6-9683-CC000E58366E}" sibTransId="{63ADB0AD-E2B7-4AE9-B182-63CF51239EDC}"/>
    <dgm:cxn modelId="{9F32A8D6-209D-4780-A5E1-638D52A55759}" type="presOf" srcId="{A17E0EA6-2D2B-4721-94FD-461DC4E16250}" destId="{0F526305-E3ED-411A-B44D-F660B1C582B8}" srcOrd="0" destOrd="0" presId="urn:microsoft.com/office/officeart/2005/8/layout/orgChart1"/>
    <dgm:cxn modelId="{37F48444-F039-43F1-8527-0B9725F1B092}" type="presOf" srcId="{00340869-B74D-448E-93D4-43581EDD4BDE}" destId="{1DDE1557-0ACA-4A49-B9E3-2D8D2F949C24}" srcOrd="1" destOrd="0" presId="urn:microsoft.com/office/officeart/2005/8/layout/orgChart1"/>
    <dgm:cxn modelId="{B79A2F78-8D17-4292-AB89-A933AED277EC}" type="presOf" srcId="{F8F73255-3C20-4212-94E9-67FF217AE989}" destId="{738AF4CC-ADC2-45CA-9878-2125BFB5B94C}" srcOrd="1" destOrd="0" presId="urn:microsoft.com/office/officeart/2005/8/layout/orgChart1"/>
    <dgm:cxn modelId="{AE6896B7-AE69-4C46-9DDD-9B743F077305}" type="presOf" srcId="{0D2F1401-5024-4697-A400-D98E580A4EA8}" destId="{CB523663-C352-4315-A15F-861031DADF6E}" srcOrd="0" destOrd="0" presId="urn:microsoft.com/office/officeart/2005/8/layout/orgChart1"/>
    <dgm:cxn modelId="{56BADC3E-6353-4805-B15D-D3483A26EAEB}" type="presOf" srcId="{A22E7167-7EEA-48F4-9B2F-754A88A14C8E}" destId="{C4BBA2EF-AB05-45E6-AB89-7E2D24CA4CF9}" srcOrd="1" destOrd="0" presId="urn:microsoft.com/office/officeart/2005/8/layout/orgChart1"/>
    <dgm:cxn modelId="{959C72C8-D770-4876-88E6-AF034C8DE5FF}" type="presOf" srcId="{A85A4E49-608E-455C-84AA-28121D9EFEE6}" destId="{46405961-0BA3-4CAF-AC55-1B724AEC6276}" srcOrd="0" destOrd="0" presId="urn:microsoft.com/office/officeart/2005/8/layout/orgChart1"/>
    <dgm:cxn modelId="{7C36BE6A-F62C-4653-B452-1790764A9E3B}" srcId="{A85A4E49-608E-455C-84AA-28121D9EFEE6}" destId="{7C565C12-E1CF-4E36-97A4-A0FA844C267C}" srcOrd="3" destOrd="0" parTransId="{16B363C6-23E1-4FF1-9E15-8AE6820C7B97}" sibTransId="{E8B5B2D9-C61C-40A1-AC13-8177C3B5F19E}"/>
    <dgm:cxn modelId="{538A6CF0-03A4-4040-A246-452805639E25}" type="presOf" srcId="{A85A4E49-608E-455C-84AA-28121D9EFEE6}" destId="{6B5F9DE9-D338-4EEC-A4DC-07C10E5B45BD}" srcOrd="1" destOrd="0" presId="urn:microsoft.com/office/officeart/2005/8/layout/orgChart1"/>
    <dgm:cxn modelId="{BB1AAA41-51E3-4052-A48D-F74A6E9AFA3A}" srcId="{FCC6C082-6106-4142-AC7F-E7A62BBB5754}" destId="{A85A4E49-608E-455C-84AA-28121D9EFEE6}" srcOrd="0" destOrd="0" parTransId="{529919B6-C7E1-4A3D-8414-4F39CAF32602}" sibTransId="{95846D5F-2760-4491-9770-1DC96B4FF7A7}"/>
    <dgm:cxn modelId="{912343D3-7532-4058-917A-21BDDBAFFE39}" type="presOf" srcId="{3DBF3E38-E696-45F1-9FFE-E8C841CEE4F6}" destId="{0974D8D8-B712-487B-A8C5-1507B7CBED3D}" srcOrd="0" destOrd="0" presId="urn:microsoft.com/office/officeart/2005/8/layout/orgChart1"/>
    <dgm:cxn modelId="{5DC5266D-5688-472B-9AAB-E50AA2C07705}" srcId="{A85A4E49-608E-455C-84AA-28121D9EFEE6}" destId="{00340869-B74D-448E-93D4-43581EDD4BDE}" srcOrd="4" destOrd="0" parTransId="{F02AA463-57E7-44B1-9838-939F2120228F}" sibTransId="{9FFB8A16-47ED-4BEE-80B0-30CC61B1035A}"/>
    <dgm:cxn modelId="{772F36D7-A240-466C-90D6-43D547439D8C}" type="presOf" srcId="{F8F73255-3C20-4212-94E9-67FF217AE989}" destId="{3FA8BB1D-DB78-4358-8E7A-8EA09F511D86}" srcOrd="0" destOrd="0" presId="urn:microsoft.com/office/officeart/2005/8/layout/orgChart1"/>
    <dgm:cxn modelId="{644F28BE-B4B3-4E6C-BB2F-6B0A6C1F3887}" type="presOf" srcId="{0D2F1401-5024-4697-A400-D98E580A4EA8}" destId="{967E2E3E-932D-40F8-9AC5-E7C1443192ED}" srcOrd="1" destOrd="0" presId="urn:microsoft.com/office/officeart/2005/8/layout/orgChart1"/>
    <dgm:cxn modelId="{45255941-5458-4538-BDCC-5BC9BFF057F5}" type="presParOf" srcId="{CE174309-0B34-4863-847D-A66A9A9C7004}" destId="{0F5CE868-35EA-4753-A52A-F7847F3E04E9}" srcOrd="0" destOrd="0" presId="urn:microsoft.com/office/officeart/2005/8/layout/orgChart1"/>
    <dgm:cxn modelId="{CF372299-299F-47C9-9B26-5B20F2EADF28}" type="presParOf" srcId="{0F5CE868-35EA-4753-A52A-F7847F3E04E9}" destId="{6C6A7ACC-AC55-4FD7-8556-A270815A745D}" srcOrd="0" destOrd="0" presId="urn:microsoft.com/office/officeart/2005/8/layout/orgChart1"/>
    <dgm:cxn modelId="{2980336E-B334-4D84-A5FB-4B535FB6B26E}" type="presParOf" srcId="{6C6A7ACC-AC55-4FD7-8556-A270815A745D}" destId="{46405961-0BA3-4CAF-AC55-1B724AEC6276}" srcOrd="0" destOrd="0" presId="urn:microsoft.com/office/officeart/2005/8/layout/orgChart1"/>
    <dgm:cxn modelId="{05C3DA89-38C0-4E29-ADD1-7F6AA2D975F1}" type="presParOf" srcId="{6C6A7ACC-AC55-4FD7-8556-A270815A745D}" destId="{6B5F9DE9-D338-4EEC-A4DC-07C10E5B45BD}" srcOrd="1" destOrd="0" presId="urn:microsoft.com/office/officeart/2005/8/layout/orgChart1"/>
    <dgm:cxn modelId="{656D19B7-842E-48B4-9CE8-3D5D5C20C7C6}" type="presParOf" srcId="{0F5CE868-35EA-4753-A52A-F7847F3E04E9}" destId="{7025B3AA-523C-46FA-8CAD-E57465D29AA9}" srcOrd="1" destOrd="0" presId="urn:microsoft.com/office/officeart/2005/8/layout/orgChart1"/>
    <dgm:cxn modelId="{49621B33-B40C-4ADB-8987-350744066214}" type="presParOf" srcId="{7025B3AA-523C-46FA-8CAD-E57465D29AA9}" destId="{257384C1-777A-4F92-8416-4099C4D3366C}" srcOrd="0" destOrd="0" presId="urn:microsoft.com/office/officeart/2005/8/layout/orgChart1"/>
    <dgm:cxn modelId="{9CE9D8CA-4466-4FB3-8B1F-4CC7FBF27D74}" type="presParOf" srcId="{7025B3AA-523C-46FA-8CAD-E57465D29AA9}" destId="{78A79B60-8F6C-4B65-AF3C-33BA37E2D9B0}" srcOrd="1" destOrd="0" presId="urn:microsoft.com/office/officeart/2005/8/layout/orgChart1"/>
    <dgm:cxn modelId="{D4A8A069-990F-410E-92A5-FDC349548A85}" type="presParOf" srcId="{78A79B60-8F6C-4B65-AF3C-33BA37E2D9B0}" destId="{1BDD1A1A-2F74-4B00-B5D5-A64402DA4359}" srcOrd="0" destOrd="0" presId="urn:microsoft.com/office/officeart/2005/8/layout/orgChart1"/>
    <dgm:cxn modelId="{9DC64ED7-8D63-47F4-BFDD-D1C32A4D259D}" type="presParOf" srcId="{1BDD1A1A-2F74-4B00-B5D5-A64402DA4359}" destId="{0974D8D8-B712-487B-A8C5-1507B7CBED3D}" srcOrd="0" destOrd="0" presId="urn:microsoft.com/office/officeart/2005/8/layout/orgChart1"/>
    <dgm:cxn modelId="{2DA2F8A9-2064-41B0-A36C-193D0387A43D}" type="presParOf" srcId="{1BDD1A1A-2F74-4B00-B5D5-A64402DA4359}" destId="{3A5CBE1A-01C8-4B3B-86E7-14662AEFF789}" srcOrd="1" destOrd="0" presId="urn:microsoft.com/office/officeart/2005/8/layout/orgChart1"/>
    <dgm:cxn modelId="{0A42FF9F-4B76-4666-ACB7-99E118AA3CBA}" type="presParOf" srcId="{78A79B60-8F6C-4B65-AF3C-33BA37E2D9B0}" destId="{1FCB162F-7CEB-4BED-B0AD-ADAC9869C2C3}" srcOrd="1" destOrd="0" presId="urn:microsoft.com/office/officeart/2005/8/layout/orgChart1"/>
    <dgm:cxn modelId="{A83C820E-37A9-45AA-98E8-64F2F66A3BCD}" type="presParOf" srcId="{78A79B60-8F6C-4B65-AF3C-33BA37E2D9B0}" destId="{C961A81F-624F-457F-8CD7-5222D97FAB9B}" srcOrd="2" destOrd="0" presId="urn:microsoft.com/office/officeart/2005/8/layout/orgChart1"/>
    <dgm:cxn modelId="{573357CD-C894-4BBD-AF71-DA52060D0516}" type="presParOf" srcId="{7025B3AA-523C-46FA-8CAD-E57465D29AA9}" destId="{66CA2A31-1446-49CE-8987-03DD3E2E0ED6}" srcOrd="2" destOrd="0" presId="urn:microsoft.com/office/officeart/2005/8/layout/orgChart1"/>
    <dgm:cxn modelId="{429B3ACD-7955-4D20-8A47-BB228C25DB44}" type="presParOf" srcId="{7025B3AA-523C-46FA-8CAD-E57465D29AA9}" destId="{9DB8F1DE-7632-4FF0-9D70-67B35AD5E44B}" srcOrd="3" destOrd="0" presId="urn:microsoft.com/office/officeart/2005/8/layout/orgChart1"/>
    <dgm:cxn modelId="{546BFDA5-94F0-4716-A75D-69F739687D41}" type="presParOf" srcId="{9DB8F1DE-7632-4FF0-9D70-67B35AD5E44B}" destId="{90365472-301B-4608-8715-5E45C6D7A6DA}" srcOrd="0" destOrd="0" presId="urn:microsoft.com/office/officeart/2005/8/layout/orgChart1"/>
    <dgm:cxn modelId="{FD7F62C9-3010-43C5-B23B-D957EE637E8F}" type="presParOf" srcId="{90365472-301B-4608-8715-5E45C6D7A6DA}" destId="{F1C2BD04-E5B7-4DBA-A0E9-DD1C74833BC8}" srcOrd="0" destOrd="0" presId="urn:microsoft.com/office/officeart/2005/8/layout/orgChart1"/>
    <dgm:cxn modelId="{22E8E30D-B06F-4DFE-999E-C4FBC67F8D37}" type="presParOf" srcId="{90365472-301B-4608-8715-5E45C6D7A6DA}" destId="{BE5A9B14-4480-4FA7-8DE9-0BC8C8A27483}" srcOrd="1" destOrd="0" presId="urn:microsoft.com/office/officeart/2005/8/layout/orgChart1"/>
    <dgm:cxn modelId="{868585DD-63C7-4A09-902A-585969C7700C}" type="presParOf" srcId="{9DB8F1DE-7632-4FF0-9D70-67B35AD5E44B}" destId="{D657CBF1-C21A-476C-B98E-D17BCEA791CF}" srcOrd="1" destOrd="0" presId="urn:microsoft.com/office/officeart/2005/8/layout/orgChart1"/>
    <dgm:cxn modelId="{EAE554FC-307C-40C4-9F38-BE0734D8F36D}" type="presParOf" srcId="{9DB8F1DE-7632-4FF0-9D70-67B35AD5E44B}" destId="{D688678E-A402-41CC-9786-1E4D4D8DC76B}" srcOrd="2" destOrd="0" presId="urn:microsoft.com/office/officeart/2005/8/layout/orgChart1"/>
    <dgm:cxn modelId="{C14B3239-300C-4CC2-87F5-8FC8F0EDD764}" type="presParOf" srcId="{7025B3AA-523C-46FA-8CAD-E57465D29AA9}" destId="{79D140F8-EE97-4CB8-8012-4A653F71E254}" srcOrd="4" destOrd="0" presId="urn:microsoft.com/office/officeart/2005/8/layout/orgChart1"/>
    <dgm:cxn modelId="{00660DC5-664A-4DA3-AF8B-2250637F7AA5}" type="presParOf" srcId="{7025B3AA-523C-46FA-8CAD-E57465D29AA9}" destId="{FF981B01-8963-4C26-8611-BA001FCDAB67}" srcOrd="5" destOrd="0" presId="urn:microsoft.com/office/officeart/2005/8/layout/orgChart1"/>
    <dgm:cxn modelId="{819EDBB5-5C68-4AD5-B273-9990C7606D1C}" type="presParOf" srcId="{FF981B01-8963-4C26-8611-BA001FCDAB67}" destId="{A90AEC82-0637-4185-8274-B9D32CDFFB6A}" srcOrd="0" destOrd="0" presId="urn:microsoft.com/office/officeart/2005/8/layout/orgChart1"/>
    <dgm:cxn modelId="{9FF19DAC-3EAC-4479-BB26-654FDDADC15E}" type="presParOf" srcId="{A90AEC82-0637-4185-8274-B9D32CDFFB6A}" destId="{7D8E8EC5-BCA6-4193-A1AD-2DA35C2B9A85}" srcOrd="0" destOrd="0" presId="urn:microsoft.com/office/officeart/2005/8/layout/orgChart1"/>
    <dgm:cxn modelId="{D99F38E0-B75C-4B8D-9AC8-E0638375CFE4}" type="presParOf" srcId="{A90AEC82-0637-4185-8274-B9D32CDFFB6A}" destId="{1DDE1557-0ACA-4A49-B9E3-2D8D2F949C24}" srcOrd="1" destOrd="0" presId="urn:microsoft.com/office/officeart/2005/8/layout/orgChart1"/>
    <dgm:cxn modelId="{AD646FCC-9E2D-4250-9405-1470FC261BEB}" type="presParOf" srcId="{FF981B01-8963-4C26-8611-BA001FCDAB67}" destId="{7F7EB01D-B95B-4549-A5D2-6D24BD9F2A85}" srcOrd="1" destOrd="0" presId="urn:microsoft.com/office/officeart/2005/8/layout/orgChart1"/>
    <dgm:cxn modelId="{86CF2135-DFCE-46FE-84FB-160785C7BF7D}" type="presParOf" srcId="{FF981B01-8963-4C26-8611-BA001FCDAB67}" destId="{54A8C7B8-383F-4745-BCEA-A2CA6E34642D}" srcOrd="2" destOrd="0" presId="urn:microsoft.com/office/officeart/2005/8/layout/orgChart1"/>
    <dgm:cxn modelId="{1DD57EE9-0CC5-4CB8-99CA-6435A28A88D5}" type="presParOf" srcId="{7025B3AA-523C-46FA-8CAD-E57465D29AA9}" destId="{0F526305-E3ED-411A-B44D-F660B1C582B8}" srcOrd="6" destOrd="0" presId="urn:microsoft.com/office/officeart/2005/8/layout/orgChart1"/>
    <dgm:cxn modelId="{45106D89-CD41-4CC8-BDD8-8F76A0307418}" type="presParOf" srcId="{7025B3AA-523C-46FA-8CAD-E57465D29AA9}" destId="{85EA4354-F552-4C91-8FA6-467F5A2CD133}" srcOrd="7" destOrd="0" presId="urn:microsoft.com/office/officeart/2005/8/layout/orgChart1"/>
    <dgm:cxn modelId="{8E519731-DF07-48EF-BF1F-745329116055}" type="presParOf" srcId="{85EA4354-F552-4C91-8FA6-467F5A2CD133}" destId="{F2420B3D-B8AE-4B4D-9FC9-2268DC926416}" srcOrd="0" destOrd="0" presId="urn:microsoft.com/office/officeart/2005/8/layout/orgChart1"/>
    <dgm:cxn modelId="{913936A0-4A00-426F-BF39-FA55BDCCBAB8}" type="presParOf" srcId="{F2420B3D-B8AE-4B4D-9FC9-2268DC926416}" destId="{3FA8BB1D-DB78-4358-8E7A-8EA09F511D86}" srcOrd="0" destOrd="0" presId="urn:microsoft.com/office/officeart/2005/8/layout/orgChart1"/>
    <dgm:cxn modelId="{9AA1A1FB-2F1B-4267-A70F-721D050CD6D3}" type="presParOf" srcId="{F2420B3D-B8AE-4B4D-9FC9-2268DC926416}" destId="{738AF4CC-ADC2-45CA-9878-2125BFB5B94C}" srcOrd="1" destOrd="0" presId="urn:microsoft.com/office/officeart/2005/8/layout/orgChart1"/>
    <dgm:cxn modelId="{ECF3DFBE-78A6-410E-9791-6C66E671E148}" type="presParOf" srcId="{85EA4354-F552-4C91-8FA6-467F5A2CD133}" destId="{213DE2B1-F2B9-4B2D-9334-33AC9B44548A}" srcOrd="1" destOrd="0" presId="urn:microsoft.com/office/officeart/2005/8/layout/orgChart1"/>
    <dgm:cxn modelId="{69096B23-B48E-4D72-A949-A541B8BEDFF9}" type="presParOf" srcId="{85EA4354-F552-4C91-8FA6-467F5A2CD133}" destId="{F3D916C6-0C28-4DBE-ADE1-9007D66A2290}" srcOrd="2" destOrd="0" presId="urn:microsoft.com/office/officeart/2005/8/layout/orgChart1"/>
    <dgm:cxn modelId="{16F5B4E1-2D71-49A1-A79C-C2F54DACA364}" type="presParOf" srcId="{0F5CE868-35EA-4753-A52A-F7847F3E04E9}" destId="{8E125624-40D6-46D2-A949-3B0928D783A9}" srcOrd="2" destOrd="0" presId="urn:microsoft.com/office/officeart/2005/8/layout/orgChart1"/>
    <dgm:cxn modelId="{FDDFCB9C-4C2A-4DE7-8F3D-E7295CEDBB4B}" type="presParOf" srcId="{8E125624-40D6-46D2-A949-3B0928D783A9}" destId="{601997A9-6854-4276-B03A-A8CEBC17D629}" srcOrd="0" destOrd="0" presId="urn:microsoft.com/office/officeart/2005/8/layout/orgChart1"/>
    <dgm:cxn modelId="{35B49CB5-2A30-4CB3-A0DE-02D458F58CC8}" type="presParOf" srcId="{8E125624-40D6-46D2-A949-3B0928D783A9}" destId="{31470441-48E1-4E59-BDB4-7A78B717670A}" srcOrd="1" destOrd="0" presId="urn:microsoft.com/office/officeart/2005/8/layout/orgChart1"/>
    <dgm:cxn modelId="{82ED4C63-2BD3-47D7-9BAA-AC2F32D1A84F}" type="presParOf" srcId="{31470441-48E1-4E59-BDB4-7A78B717670A}" destId="{DC08498F-844F-4D16-B874-467445D8D3DA}" srcOrd="0" destOrd="0" presId="urn:microsoft.com/office/officeart/2005/8/layout/orgChart1"/>
    <dgm:cxn modelId="{D4A8D810-D404-4768-97CA-FF4C8ACFC616}" type="presParOf" srcId="{DC08498F-844F-4D16-B874-467445D8D3DA}" destId="{A3A2F479-0C63-4292-B6B1-0037295D7C20}" srcOrd="0" destOrd="0" presId="urn:microsoft.com/office/officeart/2005/8/layout/orgChart1"/>
    <dgm:cxn modelId="{C6FC1B93-E776-45E0-A89F-2EA4230858C5}" type="presParOf" srcId="{DC08498F-844F-4D16-B874-467445D8D3DA}" destId="{C4BBA2EF-AB05-45E6-AB89-7E2D24CA4CF9}" srcOrd="1" destOrd="0" presId="urn:microsoft.com/office/officeart/2005/8/layout/orgChart1"/>
    <dgm:cxn modelId="{0E25F690-1A5D-4617-9741-0FDD569FD7A4}" type="presParOf" srcId="{31470441-48E1-4E59-BDB4-7A78B717670A}" destId="{3E7C1888-3D70-4F96-BDE0-781B254B58FA}" srcOrd="1" destOrd="0" presId="urn:microsoft.com/office/officeart/2005/8/layout/orgChart1"/>
    <dgm:cxn modelId="{4D8916AB-1E23-4A73-86C2-7016680E1E7C}" type="presParOf" srcId="{31470441-48E1-4E59-BDB4-7A78B717670A}" destId="{1BA3676A-A248-42C2-B876-DEF79852E0FB}" srcOrd="2" destOrd="0" presId="urn:microsoft.com/office/officeart/2005/8/layout/orgChart1"/>
    <dgm:cxn modelId="{FF061E44-0AE1-4879-8E7F-A086E24F6705}" type="presParOf" srcId="{8E125624-40D6-46D2-A949-3B0928D783A9}" destId="{7F296664-8878-472F-A2E9-5067B01572AD}" srcOrd="2" destOrd="0" presId="urn:microsoft.com/office/officeart/2005/8/layout/orgChart1"/>
    <dgm:cxn modelId="{A9E0C353-75C2-40B4-8A4C-4F8204C87904}" type="presParOf" srcId="{8E125624-40D6-46D2-A949-3B0928D783A9}" destId="{9D419E83-C2F4-4833-A92B-BCA66971474E}" srcOrd="3" destOrd="0" presId="urn:microsoft.com/office/officeart/2005/8/layout/orgChart1"/>
    <dgm:cxn modelId="{CF3F0479-C437-4DED-9054-E6902CC4A3CC}" type="presParOf" srcId="{9D419E83-C2F4-4833-A92B-BCA66971474E}" destId="{BC273CFB-5C3C-4D73-80EF-EFD5CB01E957}" srcOrd="0" destOrd="0" presId="urn:microsoft.com/office/officeart/2005/8/layout/orgChart1"/>
    <dgm:cxn modelId="{B88DD299-12B7-4799-84F9-A6D376D14C7E}" type="presParOf" srcId="{BC273CFB-5C3C-4D73-80EF-EFD5CB01E957}" destId="{CB523663-C352-4315-A15F-861031DADF6E}" srcOrd="0" destOrd="0" presId="urn:microsoft.com/office/officeart/2005/8/layout/orgChart1"/>
    <dgm:cxn modelId="{3C89BA96-2D3A-4AE4-A78D-EF8D1426122F}" type="presParOf" srcId="{BC273CFB-5C3C-4D73-80EF-EFD5CB01E957}" destId="{967E2E3E-932D-40F8-9AC5-E7C1443192ED}" srcOrd="1" destOrd="0" presId="urn:microsoft.com/office/officeart/2005/8/layout/orgChart1"/>
    <dgm:cxn modelId="{277A4379-7EA1-45B5-B471-E9DDC47B80E0}" type="presParOf" srcId="{9D419E83-C2F4-4833-A92B-BCA66971474E}" destId="{9491ACA0-0ED0-4182-A479-6C03ED3CF85C}" srcOrd="1" destOrd="0" presId="urn:microsoft.com/office/officeart/2005/8/layout/orgChart1"/>
    <dgm:cxn modelId="{7B225BA9-9CA0-4ADA-97B6-12D5E2E618EC}" type="presParOf" srcId="{9D419E83-C2F4-4833-A92B-BCA66971474E}" destId="{3D8EEAD4-B92A-4762-BFF0-783FA587AD5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208262-C6AC-4C85-852C-C0EF6CBF3998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7C14DB0-B684-4391-A60D-C7E0B67566DD}">
      <dgm:prSet phldrT="[Texte]"/>
      <dgm:spPr/>
      <dgm:t>
        <a:bodyPr/>
        <a:lstStyle/>
        <a:p>
          <a:r>
            <a:rPr lang="fr-FR" dirty="0" smtClean="0"/>
            <a:t>Communication</a:t>
          </a:r>
          <a:endParaRPr lang="fr-FR" dirty="0"/>
        </a:p>
      </dgm:t>
    </dgm:pt>
    <dgm:pt modelId="{E3CA94A2-E209-45B7-AEA1-17B5AF416BDD}" type="parTrans" cxnId="{32ADB6D8-3549-42CC-9900-436DBCC0BC64}">
      <dgm:prSet/>
      <dgm:spPr/>
      <dgm:t>
        <a:bodyPr/>
        <a:lstStyle/>
        <a:p>
          <a:endParaRPr lang="fr-FR"/>
        </a:p>
      </dgm:t>
    </dgm:pt>
    <dgm:pt modelId="{223141C2-7F27-4FBD-9874-BE94C360758E}" type="sibTrans" cxnId="{32ADB6D8-3549-42CC-9900-436DBCC0BC64}">
      <dgm:prSet/>
      <dgm:spPr/>
      <dgm:t>
        <a:bodyPr/>
        <a:lstStyle/>
        <a:p>
          <a:endParaRPr lang="fr-FR"/>
        </a:p>
      </dgm:t>
    </dgm:pt>
    <dgm:pt modelId="{BA806D55-9D58-4492-916F-C26E6245CC52}">
      <dgm:prSet phldrT="[Texte]"/>
      <dgm:spPr/>
      <dgm:t>
        <a:bodyPr/>
        <a:lstStyle/>
        <a:p>
          <a:r>
            <a:rPr lang="fr-FR" dirty="0" smtClean="0"/>
            <a:t>Audiovisuel</a:t>
          </a:r>
        </a:p>
      </dgm:t>
    </dgm:pt>
    <dgm:pt modelId="{BA7E40E2-3927-46C5-BBEC-2C18CE692921}" type="parTrans" cxnId="{D182A209-DB97-4864-8BC5-9F874D7471FA}">
      <dgm:prSet/>
      <dgm:spPr/>
      <dgm:t>
        <a:bodyPr/>
        <a:lstStyle/>
        <a:p>
          <a:endParaRPr lang="fr-FR"/>
        </a:p>
      </dgm:t>
    </dgm:pt>
    <dgm:pt modelId="{966EA41E-2150-42B0-A4E1-76CE9C01C041}" type="sibTrans" cxnId="{D182A209-DB97-4864-8BC5-9F874D7471FA}">
      <dgm:prSet/>
      <dgm:spPr/>
      <dgm:t>
        <a:bodyPr/>
        <a:lstStyle/>
        <a:p>
          <a:endParaRPr lang="fr-FR"/>
        </a:p>
      </dgm:t>
    </dgm:pt>
    <dgm:pt modelId="{058EAB38-5A46-4CAD-8587-AD4C9B6D42BF}">
      <dgm:prSet phldrT="[Texte]"/>
      <dgm:spPr/>
      <dgm:t>
        <a:bodyPr/>
        <a:lstStyle/>
        <a:p>
          <a:r>
            <a:rPr lang="fr-FR" dirty="0" smtClean="0"/>
            <a:t>Infrastructure</a:t>
          </a:r>
          <a:br>
            <a:rPr lang="fr-FR" dirty="0" smtClean="0"/>
          </a:br>
          <a:r>
            <a:rPr lang="fr-FR" dirty="0" smtClean="0"/>
            <a:t>informatique</a:t>
          </a:r>
        </a:p>
      </dgm:t>
    </dgm:pt>
    <dgm:pt modelId="{9E606873-0F5D-492A-9EBF-BD6923085AAA}" type="parTrans" cxnId="{FD2420C3-216D-47A6-8BD7-B232BDB2A662}">
      <dgm:prSet/>
      <dgm:spPr/>
      <dgm:t>
        <a:bodyPr/>
        <a:lstStyle/>
        <a:p>
          <a:endParaRPr lang="fr-FR"/>
        </a:p>
      </dgm:t>
    </dgm:pt>
    <dgm:pt modelId="{F4A3C845-5BD3-4051-B4C4-66B545F45473}" type="sibTrans" cxnId="{FD2420C3-216D-47A6-8BD7-B232BDB2A662}">
      <dgm:prSet/>
      <dgm:spPr/>
      <dgm:t>
        <a:bodyPr/>
        <a:lstStyle/>
        <a:p>
          <a:endParaRPr lang="fr-FR"/>
        </a:p>
      </dgm:t>
    </dgm:pt>
    <dgm:pt modelId="{EB7F046F-621C-41D8-B7BE-C042FA3A8314}" type="pres">
      <dgm:prSet presAssocID="{52208262-C6AC-4C85-852C-C0EF6CBF399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E938085A-8A39-42E2-AB00-576C76A9DC11}" type="pres">
      <dgm:prSet presAssocID="{37C14DB0-B684-4391-A60D-C7E0B67566DD}" presName="hierRoot1" presStyleCnt="0">
        <dgm:presLayoutVars>
          <dgm:hierBranch val="init"/>
        </dgm:presLayoutVars>
      </dgm:prSet>
      <dgm:spPr/>
    </dgm:pt>
    <dgm:pt modelId="{CCB15A25-324C-44F8-A23E-045B3E09BE47}" type="pres">
      <dgm:prSet presAssocID="{37C14DB0-B684-4391-A60D-C7E0B67566DD}" presName="rootComposite1" presStyleCnt="0"/>
      <dgm:spPr/>
    </dgm:pt>
    <dgm:pt modelId="{E24106C7-88DB-4200-A07D-FC9CF7A64E41}" type="pres">
      <dgm:prSet presAssocID="{37C14DB0-B684-4391-A60D-C7E0B67566DD}" presName="rootText1" presStyleLbl="node0" presStyleIdx="0" presStyleCnt="3" custScaleX="115983" custLinFactNeighborX="5802" custLinFactNeighborY="2651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C9FCF00-0386-4DB2-A736-8DD3B1034020}" type="pres">
      <dgm:prSet presAssocID="{37C14DB0-B684-4391-A60D-C7E0B67566DD}" presName="rootConnector1" presStyleLbl="node1" presStyleIdx="0" presStyleCnt="0"/>
      <dgm:spPr/>
      <dgm:t>
        <a:bodyPr/>
        <a:lstStyle/>
        <a:p>
          <a:endParaRPr lang="fr-FR"/>
        </a:p>
      </dgm:t>
    </dgm:pt>
    <dgm:pt modelId="{D978971B-EB8B-4631-B5A0-0FA3E8B2DF4F}" type="pres">
      <dgm:prSet presAssocID="{37C14DB0-B684-4391-A60D-C7E0B67566DD}" presName="hierChild2" presStyleCnt="0"/>
      <dgm:spPr/>
    </dgm:pt>
    <dgm:pt modelId="{9AA7E929-78D8-42EB-AAEE-A9B3E57D02E6}" type="pres">
      <dgm:prSet presAssocID="{37C14DB0-B684-4391-A60D-C7E0B67566DD}" presName="hierChild3" presStyleCnt="0"/>
      <dgm:spPr/>
    </dgm:pt>
    <dgm:pt modelId="{55921AFE-30AD-42B8-9477-47D2D227184C}" type="pres">
      <dgm:prSet presAssocID="{BA806D55-9D58-4492-916F-C26E6245CC52}" presName="hierRoot1" presStyleCnt="0">
        <dgm:presLayoutVars>
          <dgm:hierBranch val="init"/>
        </dgm:presLayoutVars>
      </dgm:prSet>
      <dgm:spPr/>
    </dgm:pt>
    <dgm:pt modelId="{945B5E93-2F7E-4ABE-A893-88A70156CE2A}" type="pres">
      <dgm:prSet presAssocID="{BA806D55-9D58-4492-916F-C26E6245CC52}" presName="rootComposite1" presStyleCnt="0"/>
      <dgm:spPr/>
    </dgm:pt>
    <dgm:pt modelId="{42C50AAA-6AE4-42EA-9ABD-FA0535432998}" type="pres">
      <dgm:prSet presAssocID="{BA806D55-9D58-4492-916F-C26E6245CC52}" presName="rootText1" presStyleLbl="node0" presStyleIdx="1" presStyleCnt="3" custLinFactNeighborX="-2023" custLinFactNeighborY="2651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56B2605-598C-4003-843D-91AA0AE41BED}" type="pres">
      <dgm:prSet presAssocID="{BA806D55-9D58-4492-916F-C26E6245CC52}" presName="rootConnector1" presStyleLbl="node1" presStyleIdx="0" presStyleCnt="0"/>
      <dgm:spPr/>
      <dgm:t>
        <a:bodyPr/>
        <a:lstStyle/>
        <a:p>
          <a:endParaRPr lang="fr-FR"/>
        </a:p>
      </dgm:t>
    </dgm:pt>
    <dgm:pt modelId="{C72BE5F4-AEB1-4F0B-8B68-1E4B8A709958}" type="pres">
      <dgm:prSet presAssocID="{BA806D55-9D58-4492-916F-C26E6245CC52}" presName="hierChild2" presStyleCnt="0"/>
      <dgm:spPr/>
    </dgm:pt>
    <dgm:pt modelId="{07129272-6703-4D5C-9BFE-33194FEB8299}" type="pres">
      <dgm:prSet presAssocID="{BA806D55-9D58-4492-916F-C26E6245CC52}" presName="hierChild3" presStyleCnt="0"/>
      <dgm:spPr/>
    </dgm:pt>
    <dgm:pt modelId="{234658EE-0CDF-4D10-A4A6-2FE460431FCF}" type="pres">
      <dgm:prSet presAssocID="{058EAB38-5A46-4CAD-8587-AD4C9B6D42BF}" presName="hierRoot1" presStyleCnt="0">
        <dgm:presLayoutVars>
          <dgm:hierBranch val="init"/>
        </dgm:presLayoutVars>
      </dgm:prSet>
      <dgm:spPr/>
    </dgm:pt>
    <dgm:pt modelId="{C8232B45-C61D-4BA8-836E-FF4B602B1091}" type="pres">
      <dgm:prSet presAssocID="{058EAB38-5A46-4CAD-8587-AD4C9B6D42BF}" presName="rootComposite1" presStyleCnt="0"/>
      <dgm:spPr/>
    </dgm:pt>
    <dgm:pt modelId="{62489546-A013-4A7D-83A9-362F9CDDF823}" type="pres">
      <dgm:prSet presAssocID="{058EAB38-5A46-4CAD-8587-AD4C9B6D42BF}" presName="rootText1" presStyleLbl="node0" presStyleIdx="2" presStyleCnt="3" custLinFactNeighborX="-5606" custLinFactNeighborY="26517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CDD528D-9975-4F1A-A8A9-6AD6931569F4}" type="pres">
      <dgm:prSet presAssocID="{058EAB38-5A46-4CAD-8587-AD4C9B6D42BF}" presName="rootConnector1" presStyleLbl="node1" presStyleIdx="0" presStyleCnt="0"/>
      <dgm:spPr/>
      <dgm:t>
        <a:bodyPr/>
        <a:lstStyle/>
        <a:p>
          <a:endParaRPr lang="fr-FR"/>
        </a:p>
      </dgm:t>
    </dgm:pt>
    <dgm:pt modelId="{F89E91C4-FA3B-4DB5-B555-860D04D21FF3}" type="pres">
      <dgm:prSet presAssocID="{058EAB38-5A46-4CAD-8587-AD4C9B6D42BF}" presName="hierChild2" presStyleCnt="0"/>
      <dgm:spPr/>
    </dgm:pt>
    <dgm:pt modelId="{F005D66F-8966-4D75-A95A-42AA4B9A3026}" type="pres">
      <dgm:prSet presAssocID="{058EAB38-5A46-4CAD-8587-AD4C9B6D42BF}" presName="hierChild3" presStyleCnt="0"/>
      <dgm:spPr/>
    </dgm:pt>
  </dgm:ptLst>
  <dgm:cxnLst>
    <dgm:cxn modelId="{FD2420C3-216D-47A6-8BD7-B232BDB2A662}" srcId="{52208262-C6AC-4C85-852C-C0EF6CBF3998}" destId="{058EAB38-5A46-4CAD-8587-AD4C9B6D42BF}" srcOrd="2" destOrd="0" parTransId="{9E606873-0F5D-492A-9EBF-BD6923085AAA}" sibTransId="{F4A3C845-5BD3-4051-B4C4-66B545F45473}"/>
    <dgm:cxn modelId="{3EE2F4A9-80E4-4850-943A-4F94E721764B}" type="presOf" srcId="{37C14DB0-B684-4391-A60D-C7E0B67566DD}" destId="{E24106C7-88DB-4200-A07D-FC9CF7A64E41}" srcOrd="0" destOrd="0" presId="urn:microsoft.com/office/officeart/2005/8/layout/orgChart1"/>
    <dgm:cxn modelId="{922F744C-4179-46E1-9B6E-298848FEB906}" type="presOf" srcId="{BA806D55-9D58-4492-916F-C26E6245CC52}" destId="{556B2605-598C-4003-843D-91AA0AE41BED}" srcOrd="1" destOrd="0" presId="urn:microsoft.com/office/officeart/2005/8/layout/orgChart1"/>
    <dgm:cxn modelId="{ACD9A23A-03A1-4CEF-AF06-A6377DC4CA29}" type="presOf" srcId="{058EAB38-5A46-4CAD-8587-AD4C9B6D42BF}" destId="{2CDD528D-9975-4F1A-A8A9-6AD6931569F4}" srcOrd="1" destOrd="0" presId="urn:microsoft.com/office/officeart/2005/8/layout/orgChart1"/>
    <dgm:cxn modelId="{5A9318C8-30DB-4754-B0B1-E890AAB21C6C}" type="presOf" srcId="{BA806D55-9D58-4492-916F-C26E6245CC52}" destId="{42C50AAA-6AE4-42EA-9ABD-FA0535432998}" srcOrd="0" destOrd="0" presId="urn:microsoft.com/office/officeart/2005/8/layout/orgChart1"/>
    <dgm:cxn modelId="{A91EE56F-ABED-4A7C-A7CD-46A137847552}" type="presOf" srcId="{52208262-C6AC-4C85-852C-C0EF6CBF3998}" destId="{EB7F046F-621C-41D8-B7BE-C042FA3A8314}" srcOrd="0" destOrd="0" presId="urn:microsoft.com/office/officeart/2005/8/layout/orgChart1"/>
    <dgm:cxn modelId="{D182A209-DB97-4864-8BC5-9F874D7471FA}" srcId="{52208262-C6AC-4C85-852C-C0EF6CBF3998}" destId="{BA806D55-9D58-4492-916F-C26E6245CC52}" srcOrd="1" destOrd="0" parTransId="{BA7E40E2-3927-46C5-BBEC-2C18CE692921}" sibTransId="{966EA41E-2150-42B0-A4E1-76CE9C01C041}"/>
    <dgm:cxn modelId="{C04BC9D7-D674-46D0-9CEB-DDDE5D522F20}" type="presOf" srcId="{058EAB38-5A46-4CAD-8587-AD4C9B6D42BF}" destId="{62489546-A013-4A7D-83A9-362F9CDDF823}" srcOrd="0" destOrd="0" presId="urn:microsoft.com/office/officeart/2005/8/layout/orgChart1"/>
    <dgm:cxn modelId="{3A3A0C6A-E68B-4087-841F-04025FBA4E04}" type="presOf" srcId="{37C14DB0-B684-4391-A60D-C7E0B67566DD}" destId="{CC9FCF00-0386-4DB2-A736-8DD3B1034020}" srcOrd="1" destOrd="0" presId="urn:microsoft.com/office/officeart/2005/8/layout/orgChart1"/>
    <dgm:cxn modelId="{32ADB6D8-3549-42CC-9900-436DBCC0BC64}" srcId="{52208262-C6AC-4C85-852C-C0EF6CBF3998}" destId="{37C14DB0-B684-4391-A60D-C7E0B67566DD}" srcOrd="0" destOrd="0" parTransId="{E3CA94A2-E209-45B7-AEA1-17B5AF416BDD}" sibTransId="{223141C2-7F27-4FBD-9874-BE94C360758E}"/>
    <dgm:cxn modelId="{CB821FC3-CE2C-496C-B3A5-85A1317A6140}" type="presParOf" srcId="{EB7F046F-621C-41D8-B7BE-C042FA3A8314}" destId="{E938085A-8A39-42E2-AB00-576C76A9DC11}" srcOrd="0" destOrd="0" presId="urn:microsoft.com/office/officeart/2005/8/layout/orgChart1"/>
    <dgm:cxn modelId="{C146E937-E9A2-4BC6-9119-C22A822F9666}" type="presParOf" srcId="{E938085A-8A39-42E2-AB00-576C76A9DC11}" destId="{CCB15A25-324C-44F8-A23E-045B3E09BE47}" srcOrd="0" destOrd="0" presId="urn:microsoft.com/office/officeart/2005/8/layout/orgChart1"/>
    <dgm:cxn modelId="{56B4ED21-AFB7-46F1-86A6-54F1AEEEB530}" type="presParOf" srcId="{CCB15A25-324C-44F8-A23E-045B3E09BE47}" destId="{E24106C7-88DB-4200-A07D-FC9CF7A64E41}" srcOrd="0" destOrd="0" presId="urn:microsoft.com/office/officeart/2005/8/layout/orgChart1"/>
    <dgm:cxn modelId="{2366AAC7-C19A-44F7-AB7D-3F5BC9958106}" type="presParOf" srcId="{CCB15A25-324C-44F8-A23E-045B3E09BE47}" destId="{CC9FCF00-0386-4DB2-A736-8DD3B1034020}" srcOrd="1" destOrd="0" presId="urn:microsoft.com/office/officeart/2005/8/layout/orgChart1"/>
    <dgm:cxn modelId="{656038BB-98FC-4985-8DCC-FC1281D059C6}" type="presParOf" srcId="{E938085A-8A39-42E2-AB00-576C76A9DC11}" destId="{D978971B-EB8B-4631-B5A0-0FA3E8B2DF4F}" srcOrd="1" destOrd="0" presId="urn:microsoft.com/office/officeart/2005/8/layout/orgChart1"/>
    <dgm:cxn modelId="{720D981B-084C-4DF5-BE80-5C9C7DE12287}" type="presParOf" srcId="{E938085A-8A39-42E2-AB00-576C76A9DC11}" destId="{9AA7E929-78D8-42EB-AAEE-A9B3E57D02E6}" srcOrd="2" destOrd="0" presId="urn:microsoft.com/office/officeart/2005/8/layout/orgChart1"/>
    <dgm:cxn modelId="{930582A9-4BAD-40B6-98E9-0D6B329388D0}" type="presParOf" srcId="{EB7F046F-621C-41D8-B7BE-C042FA3A8314}" destId="{55921AFE-30AD-42B8-9477-47D2D227184C}" srcOrd="1" destOrd="0" presId="urn:microsoft.com/office/officeart/2005/8/layout/orgChart1"/>
    <dgm:cxn modelId="{475D67DA-905C-49BC-AF6B-CC669E30C33E}" type="presParOf" srcId="{55921AFE-30AD-42B8-9477-47D2D227184C}" destId="{945B5E93-2F7E-4ABE-A893-88A70156CE2A}" srcOrd="0" destOrd="0" presId="urn:microsoft.com/office/officeart/2005/8/layout/orgChart1"/>
    <dgm:cxn modelId="{57E18392-3BF1-4588-B027-7E12549F0D11}" type="presParOf" srcId="{945B5E93-2F7E-4ABE-A893-88A70156CE2A}" destId="{42C50AAA-6AE4-42EA-9ABD-FA0535432998}" srcOrd="0" destOrd="0" presId="urn:microsoft.com/office/officeart/2005/8/layout/orgChart1"/>
    <dgm:cxn modelId="{EC56030C-3167-46BB-9473-758F0AC0481D}" type="presParOf" srcId="{945B5E93-2F7E-4ABE-A893-88A70156CE2A}" destId="{556B2605-598C-4003-843D-91AA0AE41BED}" srcOrd="1" destOrd="0" presId="urn:microsoft.com/office/officeart/2005/8/layout/orgChart1"/>
    <dgm:cxn modelId="{958C8D4D-BB3E-4886-9DA6-1DC871367D1A}" type="presParOf" srcId="{55921AFE-30AD-42B8-9477-47D2D227184C}" destId="{C72BE5F4-AEB1-4F0B-8B68-1E4B8A709958}" srcOrd="1" destOrd="0" presId="urn:microsoft.com/office/officeart/2005/8/layout/orgChart1"/>
    <dgm:cxn modelId="{5DC1BD0C-9958-4255-AA01-DD1BC1E3449B}" type="presParOf" srcId="{55921AFE-30AD-42B8-9477-47D2D227184C}" destId="{07129272-6703-4D5C-9BFE-33194FEB8299}" srcOrd="2" destOrd="0" presId="urn:microsoft.com/office/officeart/2005/8/layout/orgChart1"/>
    <dgm:cxn modelId="{42D2DF52-358B-41AE-90B7-088E3C22637B}" type="presParOf" srcId="{EB7F046F-621C-41D8-B7BE-C042FA3A8314}" destId="{234658EE-0CDF-4D10-A4A6-2FE460431FCF}" srcOrd="2" destOrd="0" presId="urn:microsoft.com/office/officeart/2005/8/layout/orgChart1"/>
    <dgm:cxn modelId="{FEBD22C8-4ADD-4713-9851-774E5753DD28}" type="presParOf" srcId="{234658EE-0CDF-4D10-A4A6-2FE460431FCF}" destId="{C8232B45-C61D-4BA8-836E-FF4B602B1091}" srcOrd="0" destOrd="0" presId="urn:microsoft.com/office/officeart/2005/8/layout/orgChart1"/>
    <dgm:cxn modelId="{7D528616-AA6B-45CA-9E6A-23E38E1E7D15}" type="presParOf" srcId="{C8232B45-C61D-4BA8-836E-FF4B602B1091}" destId="{62489546-A013-4A7D-83A9-362F9CDDF823}" srcOrd="0" destOrd="0" presId="urn:microsoft.com/office/officeart/2005/8/layout/orgChart1"/>
    <dgm:cxn modelId="{FB09BEC0-599E-4D42-B98A-9F4F329C66F9}" type="presParOf" srcId="{C8232B45-C61D-4BA8-836E-FF4B602B1091}" destId="{2CDD528D-9975-4F1A-A8A9-6AD6931569F4}" srcOrd="1" destOrd="0" presId="urn:microsoft.com/office/officeart/2005/8/layout/orgChart1"/>
    <dgm:cxn modelId="{55A11BCB-F781-434C-A651-636A7156A348}" type="presParOf" srcId="{234658EE-0CDF-4D10-A4A6-2FE460431FCF}" destId="{F89E91C4-FA3B-4DB5-B555-860D04D21FF3}" srcOrd="1" destOrd="0" presId="urn:microsoft.com/office/officeart/2005/8/layout/orgChart1"/>
    <dgm:cxn modelId="{2819E8DC-5568-43BB-9B12-AD3FE400C953}" type="presParOf" srcId="{234658EE-0CDF-4D10-A4A6-2FE460431FCF}" destId="{F005D66F-8966-4D75-A95A-42AA4B9A302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89B1475-62D6-413A-83A6-533A719CF9A2}" type="presOf" srcId="{F4B7756B-620E-4147-9FD6-36D807A06699}" destId="{9FACC24B-83DD-4842-8F2D-8902F31C21D4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F334B904-9CE7-4C2E-BFD8-A9ED48FA53BB}" type="presOf" srcId="{AE2FA9CE-A0AB-41A9-91D9-3610C8926106}" destId="{EEBF9D7B-CD91-442A-B215-AA8E0F581642}" srcOrd="0" destOrd="0" presId="urn:microsoft.com/office/officeart/2005/8/layout/vList2"/>
    <dgm:cxn modelId="{3D5F8912-9858-44D2-B24A-5D022A444BC8}" type="presOf" srcId="{B374FC0F-9EC7-492B-892B-03ADCFCD218E}" destId="{C84417E3-D6C9-45F2-B310-7E59FAD11AF7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F549BD07-3861-46BF-854E-C0CF2CF3071D}" type="presOf" srcId="{AC32D78F-F05A-4F0D-AE61-06FD096116C6}" destId="{B6499FE1-02F2-45C7-AC26-EF9C21ADD4CB}" srcOrd="0" destOrd="0" presId="urn:microsoft.com/office/officeart/2005/8/layout/vList2"/>
    <dgm:cxn modelId="{72B83F72-130B-45CA-9699-CF9F6A01F092}" type="presOf" srcId="{2CDB3060-6411-41C9-8982-CF3C24DC3E4B}" destId="{EC0BD312-35C4-45DB-A1B9-36F809CA0455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30B856F6-9BD0-4577-A0EF-5AF175DF46C8}" type="presOf" srcId="{37CC74CD-0ED1-4325-A991-DE64247CEBF9}" destId="{D48DDAB5-FDFD-4C69-A4E7-218835019D68}" srcOrd="0" destOrd="0" presId="urn:microsoft.com/office/officeart/2005/8/layout/vList2"/>
    <dgm:cxn modelId="{D9E0A0D2-4DF4-4074-8FE0-E86BAC1AA857}" type="presParOf" srcId="{EC0BD312-35C4-45DB-A1B9-36F809CA0455}" destId="{C84417E3-D6C9-45F2-B310-7E59FAD11AF7}" srcOrd="0" destOrd="0" presId="urn:microsoft.com/office/officeart/2005/8/layout/vList2"/>
    <dgm:cxn modelId="{1BB1AB07-8F99-4F74-AD0D-556CEC0064DB}" type="presParOf" srcId="{EC0BD312-35C4-45DB-A1B9-36F809CA0455}" destId="{96793AE7-8047-41F6-9B89-5CC493926A26}" srcOrd="1" destOrd="0" presId="urn:microsoft.com/office/officeart/2005/8/layout/vList2"/>
    <dgm:cxn modelId="{E4A7A128-6552-4732-854D-415EC3F1811E}" type="presParOf" srcId="{EC0BD312-35C4-45DB-A1B9-36F809CA0455}" destId="{9FACC24B-83DD-4842-8F2D-8902F31C21D4}" srcOrd="2" destOrd="0" presId="urn:microsoft.com/office/officeart/2005/8/layout/vList2"/>
    <dgm:cxn modelId="{6447E97B-1700-4927-9566-5A10ED6C4532}" type="presParOf" srcId="{EC0BD312-35C4-45DB-A1B9-36F809CA0455}" destId="{93EB875C-F0DA-479D-A777-D8895216A5B9}" srcOrd="3" destOrd="0" presId="urn:microsoft.com/office/officeart/2005/8/layout/vList2"/>
    <dgm:cxn modelId="{CF00D22B-3732-44BA-A2A6-1D7C8A834670}" type="presParOf" srcId="{EC0BD312-35C4-45DB-A1B9-36F809CA0455}" destId="{B6499FE1-02F2-45C7-AC26-EF9C21ADD4CB}" srcOrd="4" destOrd="0" presId="urn:microsoft.com/office/officeart/2005/8/layout/vList2"/>
    <dgm:cxn modelId="{E29928C6-4167-4BF7-ACA5-72073BB53D2D}" type="presParOf" srcId="{EC0BD312-35C4-45DB-A1B9-36F809CA0455}" destId="{F592CFA4-B38F-44B2-8413-D7881EB896AC}" srcOrd="5" destOrd="0" presId="urn:microsoft.com/office/officeart/2005/8/layout/vList2"/>
    <dgm:cxn modelId="{3A3CB4F4-ACE2-4697-9902-8D022293FAEE}" type="presParOf" srcId="{EC0BD312-35C4-45DB-A1B9-36F809CA0455}" destId="{EEBF9D7B-CD91-442A-B215-AA8E0F581642}" srcOrd="6" destOrd="0" presId="urn:microsoft.com/office/officeart/2005/8/layout/vList2"/>
    <dgm:cxn modelId="{D95867C1-EEF7-4F60-AD8B-7D04AB4B4A01}" type="presParOf" srcId="{EC0BD312-35C4-45DB-A1B9-36F809CA0455}" destId="{2D53F1BD-CF2B-4411-B201-E718D969F481}" srcOrd="7" destOrd="0" presId="urn:microsoft.com/office/officeart/2005/8/layout/vList2"/>
    <dgm:cxn modelId="{CF09FBB9-1D52-43B5-9D07-F8F83F181D80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DB3060-6411-41C9-8982-CF3C24DC3E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74FC0F-9EC7-492B-892B-03ADCFCD218E}">
      <dgm:prSet phldrT="[Texte]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05C2AABA-CEE5-49E7-B5BA-6C31BCD79BAA}" type="parTrans" cxnId="{69693200-CA56-470B-BDEE-89EE0321441C}">
      <dgm:prSet/>
      <dgm:spPr/>
      <dgm:t>
        <a:bodyPr/>
        <a:lstStyle/>
        <a:p>
          <a:endParaRPr lang="fr-FR"/>
        </a:p>
      </dgm:t>
    </dgm:pt>
    <dgm:pt modelId="{B4E52243-6270-48DC-9FCC-492DEAA6129A}" type="sibTrans" cxnId="{69693200-CA56-470B-BDEE-89EE0321441C}">
      <dgm:prSet/>
      <dgm:spPr/>
      <dgm:t>
        <a:bodyPr/>
        <a:lstStyle/>
        <a:p>
          <a:endParaRPr lang="fr-FR"/>
        </a:p>
      </dgm:t>
    </dgm:pt>
    <dgm:pt modelId="{F4B7756B-620E-4147-9FD6-36D807A06699}">
      <dgm:prSet phldrT="[Texte]"/>
      <dgm:spPr>
        <a:solidFill>
          <a:schemeClr val="tx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BBFE26B3-63E3-40A5-AD9A-91DBDBB68924}" type="parTrans" cxnId="{F9709859-F585-4D57-86BC-A832524FA62E}">
      <dgm:prSet/>
      <dgm:spPr/>
      <dgm:t>
        <a:bodyPr/>
        <a:lstStyle/>
        <a:p>
          <a:endParaRPr lang="fr-FR"/>
        </a:p>
      </dgm:t>
    </dgm:pt>
    <dgm:pt modelId="{B399228B-B247-4D02-A2C6-4676C6017635}" type="sibTrans" cxnId="{F9709859-F585-4D57-86BC-A832524FA62E}">
      <dgm:prSet/>
      <dgm:spPr/>
      <dgm:t>
        <a:bodyPr/>
        <a:lstStyle/>
        <a:p>
          <a:endParaRPr lang="fr-FR"/>
        </a:p>
      </dgm:t>
    </dgm:pt>
    <dgm:pt modelId="{AC32D78F-F05A-4F0D-AE61-06FD096116C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4493A890-3D16-48B2-B0AD-B7274CE750BE}" type="parTrans" cxnId="{3AA4ED95-07E2-4C73-8D0D-CFF31340C327}">
      <dgm:prSet/>
      <dgm:spPr/>
      <dgm:t>
        <a:bodyPr/>
        <a:lstStyle/>
        <a:p>
          <a:endParaRPr lang="fr-FR"/>
        </a:p>
      </dgm:t>
    </dgm:pt>
    <dgm:pt modelId="{CF9889D5-D800-4A51-83CE-A2268722EA33}" type="sibTrans" cxnId="{3AA4ED95-07E2-4C73-8D0D-CFF31340C327}">
      <dgm:prSet/>
      <dgm:spPr/>
      <dgm:t>
        <a:bodyPr/>
        <a:lstStyle/>
        <a:p>
          <a:endParaRPr lang="fr-FR"/>
        </a:p>
      </dgm:t>
    </dgm:pt>
    <dgm:pt modelId="{AE2FA9CE-A0AB-41A9-91D9-3610C8926106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EE2F7B2D-635C-4196-8964-02504D6B93A4}" type="parTrans" cxnId="{4BB40F1F-B6B6-4C9A-B8D6-5AA12F77F8B0}">
      <dgm:prSet/>
      <dgm:spPr/>
      <dgm:t>
        <a:bodyPr/>
        <a:lstStyle/>
        <a:p>
          <a:endParaRPr lang="fr-FR"/>
        </a:p>
      </dgm:t>
    </dgm:pt>
    <dgm:pt modelId="{7326FA4C-7F6A-497D-9136-9CCAB614BF1F}" type="sibTrans" cxnId="{4BB40F1F-B6B6-4C9A-B8D6-5AA12F77F8B0}">
      <dgm:prSet/>
      <dgm:spPr/>
      <dgm:t>
        <a:bodyPr/>
        <a:lstStyle/>
        <a:p>
          <a:endParaRPr lang="fr-FR"/>
        </a:p>
      </dgm:t>
    </dgm:pt>
    <dgm:pt modelId="{37CC74CD-0ED1-4325-A991-DE64247CEBF9}">
      <dgm:prSet phldrT="[Texte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dirty="0">
            <a:latin typeface="Helvetica" pitchFamily="34" charset="0"/>
            <a:cs typeface="Helvetica" pitchFamily="34" charset="0"/>
          </a:endParaRPr>
        </a:p>
      </dgm:t>
    </dgm:pt>
    <dgm:pt modelId="{5BF7BE20-726B-4D50-921F-F253A62887D8}" type="parTrans" cxnId="{48C9B6F7-9F42-4741-ABC3-5A4088F3EDB8}">
      <dgm:prSet/>
      <dgm:spPr/>
      <dgm:t>
        <a:bodyPr/>
        <a:lstStyle/>
        <a:p>
          <a:endParaRPr lang="fr-FR"/>
        </a:p>
      </dgm:t>
    </dgm:pt>
    <dgm:pt modelId="{6841EBF6-D62C-4915-AA18-7440C33FC8BA}" type="sibTrans" cxnId="{48C9B6F7-9F42-4741-ABC3-5A4088F3EDB8}">
      <dgm:prSet/>
      <dgm:spPr/>
      <dgm:t>
        <a:bodyPr/>
        <a:lstStyle/>
        <a:p>
          <a:endParaRPr lang="fr-FR"/>
        </a:p>
      </dgm:t>
    </dgm:pt>
    <dgm:pt modelId="{EC0BD312-35C4-45DB-A1B9-36F809CA0455}" type="pres">
      <dgm:prSet presAssocID="{2CDB3060-6411-41C9-8982-CF3C24DC3E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4417E3-D6C9-45F2-B310-7E59FAD11AF7}" type="pres">
      <dgm:prSet presAssocID="{B374FC0F-9EC7-492B-892B-03ADCFCD218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793AE7-8047-41F6-9B89-5CC493926A26}" type="pres">
      <dgm:prSet presAssocID="{B4E52243-6270-48DC-9FCC-492DEAA6129A}" presName="spacer" presStyleCnt="0"/>
      <dgm:spPr/>
    </dgm:pt>
    <dgm:pt modelId="{9FACC24B-83DD-4842-8F2D-8902F31C21D4}" type="pres">
      <dgm:prSet presAssocID="{F4B7756B-620E-4147-9FD6-36D807A0669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3EB875C-F0DA-479D-A777-D8895216A5B9}" type="pres">
      <dgm:prSet presAssocID="{B399228B-B247-4D02-A2C6-4676C6017635}" presName="spacer" presStyleCnt="0"/>
      <dgm:spPr/>
    </dgm:pt>
    <dgm:pt modelId="{B6499FE1-02F2-45C7-AC26-EF9C21ADD4CB}" type="pres">
      <dgm:prSet presAssocID="{AC32D78F-F05A-4F0D-AE61-06FD096116C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592CFA4-B38F-44B2-8413-D7881EB896AC}" type="pres">
      <dgm:prSet presAssocID="{CF9889D5-D800-4A51-83CE-A2268722EA33}" presName="spacer" presStyleCnt="0"/>
      <dgm:spPr/>
    </dgm:pt>
    <dgm:pt modelId="{EEBF9D7B-CD91-442A-B215-AA8E0F581642}" type="pres">
      <dgm:prSet presAssocID="{AE2FA9CE-A0AB-41A9-91D9-3610C892610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D53F1BD-CF2B-4411-B201-E718D969F481}" type="pres">
      <dgm:prSet presAssocID="{7326FA4C-7F6A-497D-9136-9CCAB614BF1F}" presName="spacer" presStyleCnt="0"/>
      <dgm:spPr/>
    </dgm:pt>
    <dgm:pt modelId="{D48DDAB5-FDFD-4C69-A4E7-218835019D68}" type="pres">
      <dgm:prSet presAssocID="{37CC74CD-0ED1-4325-A991-DE64247CE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AD13B80-5C1F-4641-8E59-8FAB8C31E49C}" type="presOf" srcId="{AE2FA9CE-A0AB-41A9-91D9-3610C8926106}" destId="{EEBF9D7B-CD91-442A-B215-AA8E0F581642}" srcOrd="0" destOrd="0" presId="urn:microsoft.com/office/officeart/2005/8/layout/vList2"/>
    <dgm:cxn modelId="{F9709859-F585-4D57-86BC-A832524FA62E}" srcId="{2CDB3060-6411-41C9-8982-CF3C24DC3E4B}" destId="{F4B7756B-620E-4147-9FD6-36D807A06699}" srcOrd="1" destOrd="0" parTransId="{BBFE26B3-63E3-40A5-AD9A-91DBDBB68924}" sibTransId="{B399228B-B247-4D02-A2C6-4676C6017635}"/>
    <dgm:cxn modelId="{F2E8F95D-1814-4FB0-B18F-540EFB408EDB}" type="presOf" srcId="{2CDB3060-6411-41C9-8982-CF3C24DC3E4B}" destId="{EC0BD312-35C4-45DB-A1B9-36F809CA0455}" srcOrd="0" destOrd="0" presId="urn:microsoft.com/office/officeart/2005/8/layout/vList2"/>
    <dgm:cxn modelId="{15138F86-C744-4D50-9868-1B75BDDCE0FD}" type="presOf" srcId="{37CC74CD-0ED1-4325-A991-DE64247CEBF9}" destId="{D48DDAB5-FDFD-4C69-A4E7-218835019D68}" srcOrd="0" destOrd="0" presId="urn:microsoft.com/office/officeart/2005/8/layout/vList2"/>
    <dgm:cxn modelId="{98D1C237-6042-4D9F-85C3-AE61C4D04CAC}" type="presOf" srcId="{AC32D78F-F05A-4F0D-AE61-06FD096116C6}" destId="{B6499FE1-02F2-45C7-AC26-EF9C21ADD4CB}" srcOrd="0" destOrd="0" presId="urn:microsoft.com/office/officeart/2005/8/layout/vList2"/>
    <dgm:cxn modelId="{48C9B6F7-9F42-4741-ABC3-5A4088F3EDB8}" srcId="{2CDB3060-6411-41C9-8982-CF3C24DC3E4B}" destId="{37CC74CD-0ED1-4325-A991-DE64247CEBF9}" srcOrd="4" destOrd="0" parTransId="{5BF7BE20-726B-4D50-921F-F253A62887D8}" sibTransId="{6841EBF6-D62C-4915-AA18-7440C33FC8BA}"/>
    <dgm:cxn modelId="{19377397-423B-43C9-AAC0-FBA6FF2E31C1}" type="presOf" srcId="{B374FC0F-9EC7-492B-892B-03ADCFCD218E}" destId="{C84417E3-D6C9-45F2-B310-7E59FAD11AF7}" srcOrd="0" destOrd="0" presId="urn:microsoft.com/office/officeart/2005/8/layout/vList2"/>
    <dgm:cxn modelId="{4BB40F1F-B6B6-4C9A-B8D6-5AA12F77F8B0}" srcId="{2CDB3060-6411-41C9-8982-CF3C24DC3E4B}" destId="{AE2FA9CE-A0AB-41A9-91D9-3610C8926106}" srcOrd="3" destOrd="0" parTransId="{EE2F7B2D-635C-4196-8964-02504D6B93A4}" sibTransId="{7326FA4C-7F6A-497D-9136-9CCAB614BF1F}"/>
    <dgm:cxn modelId="{CEE39FE9-92A5-4650-A9CB-9A08B19E8063}" type="presOf" srcId="{F4B7756B-620E-4147-9FD6-36D807A06699}" destId="{9FACC24B-83DD-4842-8F2D-8902F31C21D4}" srcOrd="0" destOrd="0" presId="urn:microsoft.com/office/officeart/2005/8/layout/vList2"/>
    <dgm:cxn modelId="{69693200-CA56-470B-BDEE-89EE0321441C}" srcId="{2CDB3060-6411-41C9-8982-CF3C24DC3E4B}" destId="{B374FC0F-9EC7-492B-892B-03ADCFCD218E}" srcOrd="0" destOrd="0" parTransId="{05C2AABA-CEE5-49E7-B5BA-6C31BCD79BAA}" sibTransId="{B4E52243-6270-48DC-9FCC-492DEAA6129A}"/>
    <dgm:cxn modelId="{3AA4ED95-07E2-4C73-8D0D-CFF31340C327}" srcId="{2CDB3060-6411-41C9-8982-CF3C24DC3E4B}" destId="{AC32D78F-F05A-4F0D-AE61-06FD096116C6}" srcOrd="2" destOrd="0" parTransId="{4493A890-3D16-48B2-B0AD-B7274CE750BE}" sibTransId="{CF9889D5-D800-4A51-83CE-A2268722EA33}"/>
    <dgm:cxn modelId="{DA049DA3-98D6-4534-BDFC-DC0A361A222D}" type="presParOf" srcId="{EC0BD312-35C4-45DB-A1B9-36F809CA0455}" destId="{C84417E3-D6C9-45F2-B310-7E59FAD11AF7}" srcOrd="0" destOrd="0" presId="urn:microsoft.com/office/officeart/2005/8/layout/vList2"/>
    <dgm:cxn modelId="{47A3BBE4-1F80-4867-853F-73A4EA49339E}" type="presParOf" srcId="{EC0BD312-35C4-45DB-A1B9-36F809CA0455}" destId="{96793AE7-8047-41F6-9B89-5CC493926A26}" srcOrd="1" destOrd="0" presId="urn:microsoft.com/office/officeart/2005/8/layout/vList2"/>
    <dgm:cxn modelId="{3732F724-B67E-4542-8FAD-9FEAA3B10B6E}" type="presParOf" srcId="{EC0BD312-35C4-45DB-A1B9-36F809CA0455}" destId="{9FACC24B-83DD-4842-8F2D-8902F31C21D4}" srcOrd="2" destOrd="0" presId="urn:microsoft.com/office/officeart/2005/8/layout/vList2"/>
    <dgm:cxn modelId="{E5880268-6423-4A34-B309-C73123C74AD9}" type="presParOf" srcId="{EC0BD312-35C4-45DB-A1B9-36F809CA0455}" destId="{93EB875C-F0DA-479D-A777-D8895216A5B9}" srcOrd="3" destOrd="0" presId="urn:microsoft.com/office/officeart/2005/8/layout/vList2"/>
    <dgm:cxn modelId="{F3752F9A-4EC6-4F76-AB17-75A12350BBDD}" type="presParOf" srcId="{EC0BD312-35C4-45DB-A1B9-36F809CA0455}" destId="{B6499FE1-02F2-45C7-AC26-EF9C21ADD4CB}" srcOrd="4" destOrd="0" presId="urn:microsoft.com/office/officeart/2005/8/layout/vList2"/>
    <dgm:cxn modelId="{41970673-AB4B-440A-869E-554E5155BBDA}" type="presParOf" srcId="{EC0BD312-35C4-45DB-A1B9-36F809CA0455}" destId="{F592CFA4-B38F-44B2-8413-D7881EB896AC}" srcOrd="5" destOrd="0" presId="urn:microsoft.com/office/officeart/2005/8/layout/vList2"/>
    <dgm:cxn modelId="{DA85CD11-39B9-4EBF-9DD6-2F849337B49E}" type="presParOf" srcId="{EC0BD312-35C4-45DB-A1B9-36F809CA0455}" destId="{EEBF9D7B-CD91-442A-B215-AA8E0F581642}" srcOrd="6" destOrd="0" presId="urn:microsoft.com/office/officeart/2005/8/layout/vList2"/>
    <dgm:cxn modelId="{F8BF8511-22EC-4C34-8DEB-8B7D5153BAAD}" type="presParOf" srcId="{EC0BD312-35C4-45DB-A1B9-36F809CA0455}" destId="{2D53F1BD-CF2B-4411-B201-E718D969F481}" srcOrd="7" destOrd="0" presId="urn:microsoft.com/office/officeart/2005/8/layout/vList2"/>
    <dgm:cxn modelId="{9374821E-9B58-4054-9AD2-A2866BE3FAD9}" type="presParOf" srcId="{EC0BD312-35C4-45DB-A1B9-36F809CA0455}" destId="{D48DDAB5-FDFD-4C69-A4E7-218835019D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9940"/>
          <a:ext cx="6096000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3100" kern="1200" dirty="0">
            <a:latin typeface="Helvetica" pitchFamily="34" charset="0"/>
            <a:cs typeface="Helvetica" pitchFamily="34" charset="0"/>
          </a:endParaRPr>
        </a:p>
      </dsp:txBody>
      <dsp:txXfrm>
        <a:off x="35411" y="75351"/>
        <a:ext cx="6025178" cy="654577"/>
      </dsp:txXfrm>
    </dsp:sp>
    <dsp:sp modelId="{9FACC24B-83DD-4842-8F2D-8902F31C21D4}">
      <dsp:nvSpPr>
        <dsp:cNvPr id="0" name=""/>
        <dsp:cNvSpPr/>
      </dsp:nvSpPr>
      <dsp:spPr>
        <a:xfrm>
          <a:off x="0" y="854620"/>
          <a:ext cx="6096000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3100" kern="1200" dirty="0">
            <a:latin typeface="Helvetica" pitchFamily="34" charset="0"/>
            <a:cs typeface="Helvetica" pitchFamily="34" charset="0"/>
          </a:endParaRPr>
        </a:p>
      </dsp:txBody>
      <dsp:txXfrm>
        <a:off x="35411" y="890031"/>
        <a:ext cx="6025178" cy="654577"/>
      </dsp:txXfrm>
    </dsp:sp>
    <dsp:sp modelId="{B6499FE1-02F2-45C7-AC26-EF9C21ADD4CB}">
      <dsp:nvSpPr>
        <dsp:cNvPr id="0" name=""/>
        <dsp:cNvSpPr/>
      </dsp:nvSpPr>
      <dsp:spPr>
        <a:xfrm>
          <a:off x="0" y="1669300"/>
          <a:ext cx="6096000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3100" kern="1200" dirty="0">
            <a:latin typeface="Helvetica" pitchFamily="34" charset="0"/>
            <a:cs typeface="Helvetica" pitchFamily="34" charset="0"/>
          </a:endParaRPr>
        </a:p>
      </dsp:txBody>
      <dsp:txXfrm>
        <a:off x="35411" y="1704711"/>
        <a:ext cx="6025178" cy="654577"/>
      </dsp:txXfrm>
    </dsp:sp>
    <dsp:sp modelId="{EEBF9D7B-CD91-442A-B215-AA8E0F581642}">
      <dsp:nvSpPr>
        <dsp:cNvPr id="0" name=""/>
        <dsp:cNvSpPr/>
      </dsp:nvSpPr>
      <dsp:spPr>
        <a:xfrm>
          <a:off x="0" y="2483980"/>
          <a:ext cx="6096000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3100" kern="1200" dirty="0">
            <a:latin typeface="Helvetica" pitchFamily="34" charset="0"/>
            <a:cs typeface="Helvetica" pitchFamily="34" charset="0"/>
          </a:endParaRPr>
        </a:p>
      </dsp:txBody>
      <dsp:txXfrm>
        <a:off x="35411" y="2519391"/>
        <a:ext cx="6025178" cy="654577"/>
      </dsp:txXfrm>
    </dsp:sp>
    <dsp:sp modelId="{D48DDAB5-FDFD-4C69-A4E7-218835019D68}">
      <dsp:nvSpPr>
        <dsp:cNvPr id="0" name=""/>
        <dsp:cNvSpPr/>
      </dsp:nvSpPr>
      <dsp:spPr>
        <a:xfrm>
          <a:off x="0" y="3298660"/>
          <a:ext cx="6096000" cy="725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3100" kern="1200" dirty="0">
            <a:latin typeface="Helvetica" pitchFamily="34" charset="0"/>
            <a:cs typeface="Helvetica" pitchFamily="34" charset="0"/>
          </a:endParaRPr>
        </a:p>
      </dsp:txBody>
      <dsp:txXfrm>
        <a:off x="35411" y="3334071"/>
        <a:ext cx="6025178" cy="6545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D7511-48AF-4717-BCB4-DDDEDBC52321}">
      <dsp:nvSpPr>
        <dsp:cNvPr id="0" name=""/>
        <dsp:cNvSpPr/>
      </dsp:nvSpPr>
      <dsp:spPr>
        <a:xfrm>
          <a:off x="1506271" y="583196"/>
          <a:ext cx="819583" cy="819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Daily </a:t>
          </a:r>
          <a:r>
            <a:rPr lang="fr-FR" sz="1600" kern="1200" dirty="0" err="1" smtClean="0"/>
            <a:t>scrum</a:t>
          </a:r>
          <a:endParaRPr lang="fr-FR" sz="1600" kern="1200" dirty="0"/>
        </a:p>
      </dsp:txBody>
      <dsp:txXfrm>
        <a:off x="1506271" y="583196"/>
        <a:ext cx="819583" cy="819583"/>
      </dsp:txXfrm>
    </dsp:sp>
    <dsp:sp modelId="{BDE652EC-2A8E-4748-990D-59DD8A25B105}">
      <dsp:nvSpPr>
        <dsp:cNvPr id="0" name=""/>
        <dsp:cNvSpPr/>
      </dsp:nvSpPr>
      <dsp:spPr>
        <a:xfrm>
          <a:off x="216028" y="41767"/>
          <a:ext cx="1686053" cy="1686053"/>
        </a:xfrm>
        <a:prstGeom prst="circularArrow">
          <a:avLst>
            <a:gd name="adj1" fmla="val 9479"/>
            <a:gd name="adj2" fmla="val 684597"/>
            <a:gd name="adj3" fmla="val 7852521"/>
            <a:gd name="adj4" fmla="val 2262882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A3537-FEC5-4BBD-A170-58B980427923}">
      <dsp:nvSpPr>
        <dsp:cNvPr id="0" name=""/>
        <dsp:cNvSpPr/>
      </dsp:nvSpPr>
      <dsp:spPr>
        <a:xfrm>
          <a:off x="-165615" y="583196"/>
          <a:ext cx="1483798" cy="819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Développement</a:t>
          </a:r>
          <a:endParaRPr lang="fr-FR" sz="1600" kern="1200" dirty="0"/>
        </a:p>
      </dsp:txBody>
      <dsp:txXfrm>
        <a:off x="-165615" y="583196"/>
        <a:ext cx="1483798" cy="819583"/>
      </dsp:txXfrm>
    </dsp:sp>
    <dsp:sp modelId="{E09DEF46-FE6C-45AF-9F84-D368462B6305}">
      <dsp:nvSpPr>
        <dsp:cNvPr id="0" name=""/>
        <dsp:cNvSpPr/>
      </dsp:nvSpPr>
      <dsp:spPr>
        <a:xfrm>
          <a:off x="216028" y="227924"/>
          <a:ext cx="1686053" cy="1686053"/>
        </a:xfrm>
        <a:prstGeom prst="circularArrow">
          <a:avLst>
            <a:gd name="adj1" fmla="val 9479"/>
            <a:gd name="adj2" fmla="val 684597"/>
            <a:gd name="adj3" fmla="val 18652521"/>
            <a:gd name="adj4" fmla="val 13062882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0B0A2-8D18-4BF4-B2EA-7E3C425ECB09}">
      <dsp:nvSpPr>
        <dsp:cNvPr id="0" name=""/>
        <dsp:cNvSpPr/>
      </dsp:nvSpPr>
      <dsp:spPr>
        <a:xfrm>
          <a:off x="400329" y="1745724"/>
          <a:ext cx="1584840" cy="1385350"/>
        </a:xfrm>
        <a:prstGeom prst="rightArrow">
          <a:avLst>
            <a:gd name="adj1" fmla="val 70000"/>
            <a:gd name="adj2" fmla="val 50000"/>
          </a:avLst>
        </a:prstGeom>
        <a:solidFill>
          <a:schemeClr val="lt1"/>
        </a:solidFill>
        <a:ln w="2642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Configuration</a:t>
          </a:r>
          <a:endParaRPr lang="fr-FR" sz="900" kern="1200" dirty="0"/>
        </a:p>
      </dsp:txBody>
      <dsp:txXfrm>
        <a:off x="796539" y="1953527"/>
        <a:ext cx="772610" cy="969745"/>
      </dsp:txXfrm>
    </dsp:sp>
    <dsp:sp modelId="{6AE1C79F-EAD1-48CB-ACD7-162F38651A84}">
      <dsp:nvSpPr>
        <dsp:cNvPr id="0" name=""/>
        <dsp:cNvSpPr/>
      </dsp:nvSpPr>
      <dsp:spPr>
        <a:xfrm>
          <a:off x="4118" y="2042189"/>
          <a:ext cx="792420" cy="7924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smtClean="0"/>
            <a:t>1</a:t>
          </a:r>
          <a:endParaRPr lang="fr-FR" sz="3800" kern="1200" dirty="0"/>
        </a:p>
      </dsp:txBody>
      <dsp:txXfrm>
        <a:off x="120165" y="2158236"/>
        <a:ext cx="560326" cy="560326"/>
      </dsp:txXfrm>
    </dsp:sp>
    <dsp:sp modelId="{B3D87073-B5F9-460D-8846-4A8545AAC960}">
      <dsp:nvSpPr>
        <dsp:cNvPr id="0" name=""/>
        <dsp:cNvSpPr/>
      </dsp:nvSpPr>
      <dsp:spPr>
        <a:xfrm>
          <a:off x="2480432" y="1745724"/>
          <a:ext cx="1584840" cy="1385350"/>
        </a:xfrm>
        <a:prstGeom prst="rightArrow">
          <a:avLst>
            <a:gd name="adj1" fmla="val 70000"/>
            <a:gd name="adj2" fmla="val 50000"/>
          </a:avLst>
        </a:prstGeom>
        <a:solidFill>
          <a:schemeClr val="lt1"/>
        </a:solidFill>
        <a:ln w="2642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Informations « Patient »</a:t>
          </a:r>
        </a:p>
      </dsp:txBody>
      <dsp:txXfrm>
        <a:off x="2876643" y="1953527"/>
        <a:ext cx="772610" cy="969745"/>
      </dsp:txXfrm>
    </dsp:sp>
    <dsp:sp modelId="{79C9D31E-9410-44C9-A956-EF84EC364F76}">
      <dsp:nvSpPr>
        <dsp:cNvPr id="0" name=""/>
        <dsp:cNvSpPr/>
      </dsp:nvSpPr>
      <dsp:spPr>
        <a:xfrm>
          <a:off x="2084222" y="2042189"/>
          <a:ext cx="792420" cy="7924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smtClean="0"/>
            <a:t>2</a:t>
          </a:r>
          <a:endParaRPr lang="fr-FR" sz="3800" kern="1200" dirty="0"/>
        </a:p>
      </dsp:txBody>
      <dsp:txXfrm>
        <a:off x="2200269" y="2158236"/>
        <a:ext cx="560326" cy="560326"/>
      </dsp:txXfrm>
    </dsp:sp>
    <dsp:sp modelId="{50F69EFD-B6BF-4F67-8E3C-A939218B000C}">
      <dsp:nvSpPr>
        <dsp:cNvPr id="0" name=""/>
        <dsp:cNvSpPr/>
      </dsp:nvSpPr>
      <dsp:spPr>
        <a:xfrm>
          <a:off x="4560536" y="1745724"/>
          <a:ext cx="1584840" cy="1385350"/>
        </a:xfrm>
        <a:prstGeom prst="rightArrow">
          <a:avLst>
            <a:gd name="adj1" fmla="val 70000"/>
            <a:gd name="adj2" fmla="val 50000"/>
          </a:avLst>
        </a:prstGeom>
        <a:solidFill>
          <a:schemeClr val="lt1"/>
        </a:solidFill>
        <a:ln w="2642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Maillages</a:t>
          </a:r>
          <a:endParaRPr lang="fr-FR" sz="900" kern="1200" dirty="0"/>
        </a:p>
      </dsp:txBody>
      <dsp:txXfrm>
        <a:off x="4956746" y="1953527"/>
        <a:ext cx="772610" cy="969745"/>
      </dsp:txXfrm>
    </dsp:sp>
    <dsp:sp modelId="{F3CE8331-EAF8-4B8C-9BF8-E14C0A425AC0}">
      <dsp:nvSpPr>
        <dsp:cNvPr id="0" name=""/>
        <dsp:cNvSpPr/>
      </dsp:nvSpPr>
      <dsp:spPr>
        <a:xfrm>
          <a:off x="4164326" y="2042189"/>
          <a:ext cx="792420" cy="7924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smtClean="0"/>
            <a:t>3</a:t>
          </a:r>
          <a:endParaRPr lang="fr-FR" sz="3800" kern="1200" dirty="0"/>
        </a:p>
      </dsp:txBody>
      <dsp:txXfrm>
        <a:off x="4280373" y="2158236"/>
        <a:ext cx="560326" cy="560326"/>
      </dsp:txXfrm>
    </dsp:sp>
    <dsp:sp modelId="{42BECEA0-39E0-468C-ABA6-A5E3EE546812}">
      <dsp:nvSpPr>
        <dsp:cNvPr id="0" name=""/>
        <dsp:cNvSpPr/>
      </dsp:nvSpPr>
      <dsp:spPr>
        <a:xfrm>
          <a:off x="6640640" y="1745724"/>
          <a:ext cx="1584840" cy="1385350"/>
        </a:xfrm>
        <a:prstGeom prst="rightArrow">
          <a:avLst>
            <a:gd name="adj1" fmla="val 70000"/>
            <a:gd name="adj2" fmla="val 50000"/>
          </a:avLst>
        </a:prstGeom>
        <a:solidFill>
          <a:schemeClr val="lt1"/>
        </a:solidFill>
        <a:ln w="2642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Images</a:t>
          </a:r>
          <a:endParaRPr lang="fr-FR" sz="900" kern="1200" dirty="0"/>
        </a:p>
      </dsp:txBody>
      <dsp:txXfrm>
        <a:off x="7036850" y="1953527"/>
        <a:ext cx="772610" cy="969745"/>
      </dsp:txXfrm>
    </dsp:sp>
    <dsp:sp modelId="{75259321-1DFA-4FE3-A1F5-CD35B19D93F8}">
      <dsp:nvSpPr>
        <dsp:cNvPr id="0" name=""/>
        <dsp:cNvSpPr/>
      </dsp:nvSpPr>
      <dsp:spPr>
        <a:xfrm>
          <a:off x="6244430" y="2042189"/>
          <a:ext cx="792420" cy="7924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smtClean="0"/>
            <a:t>4</a:t>
          </a:r>
          <a:endParaRPr lang="fr-FR" sz="3800" kern="1200" dirty="0"/>
        </a:p>
      </dsp:txBody>
      <dsp:txXfrm>
        <a:off x="6360477" y="2158236"/>
        <a:ext cx="560326" cy="560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2BCFE-5EBC-4BE2-A4CB-A19F40B08F6F}">
      <dsp:nvSpPr>
        <dsp:cNvPr id="0" name=""/>
        <dsp:cNvSpPr/>
      </dsp:nvSpPr>
      <dsp:spPr>
        <a:xfrm rot="5400000">
          <a:off x="-109657" y="109854"/>
          <a:ext cx="731049" cy="511734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5">
                <a:shade val="5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5">
                <a:shade val="5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5100000"/>
          </a:lightRig>
        </a:scene3d>
        <a:sp3d contourW="6350">
          <a:bevelT w="29210" h="12700"/>
          <a:contourClr>
            <a:schemeClr val="accent5">
              <a:shade val="50000"/>
              <a:hueOff val="0"/>
              <a:satOff val="0"/>
              <a:lumOff val="0"/>
              <a:alphaOff val="0"/>
              <a:shade val="30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Développer</a:t>
          </a:r>
          <a:endParaRPr lang="fr-FR" sz="700" kern="1200" dirty="0"/>
        </a:p>
      </dsp:txBody>
      <dsp:txXfrm rot="-5400000">
        <a:off x="1" y="256063"/>
        <a:ext cx="511734" cy="219315"/>
      </dsp:txXfrm>
    </dsp:sp>
    <dsp:sp modelId="{934A02C5-1001-4095-B76B-A0658E377760}">
      <dsp:nvSpPr>
        <dsp:cNvPr id="0" name=""/>
        <dsp:cNvSpPr/>
      </dsp:nvSpPr>
      <dsp:spPr>
        <a:xfrm rot="5400000">
          <a:off x="1638456" y="-1126524"/>
          <a:ext cx="475182" cy="27286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chemeClr val="accent5">
                  <a:lumMod val="75000"/>
                </a:schemeClr>
              </a:solidFill>
            </a:rPr>
            <a:t>Ecarter</a:t>
          </a:r>
          <a:endParaRPr lang="fr-FR" sz="2700" kern="1200" dirty="0">
            <a:solidFill>
              <a:schemeClr val="accent5">
                <a:lumMod val="75000"/>
              </a:schemeClr>
            </a:solidFill>
          </a:endParaRPr>
        </a:p>
      </dsp:txBody>
      <dsp:txXfrm rot="-5400000">
        <a:off x="511735" y="23393"/>
        <a:ext cx="2705429" cy="428790"/>
      </dsp:txXfrm>
    </dsp:sp>
    <dsp:sp modelId="{9836A357-62EB-4F35-85D5-4BEA322C298A}">
      <dsp:nvSpPr>
        <dsp:cNvPr id="0" name=""/>
        <dsp:cNvSpPr/>
      </dsp:nvSpPr>
      <dsp:spPr>
        <a:xfrm rot="5400000">
          <a:off x="-109657" y="755085"/>
          <a:ext cx="731049" cy="511734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36812"/>
                <a:satOff val="-178"/>
                <a:lumOff val="15666"/>
                <a:alphaOff val="0"/>
                <a:shade val="70000"/>
                <a:satMod val="150000"/>
              </a:schemeClr>
            </a:gs>
            <a:gs pos="34000">
              <a:schemeClr val="accent5">
                <a:shade val="50000"/>
                <a:hueOff val="36812"/>
                <a:satOff val="-178"/>
                <a:lumOff val="15666"/>
                <a:alphaOff val="0"/>
                <a:shade val="70000"/>
                <a:satMod val="140000"/>
              </a:schemeClr>
            </a:gs>
            <a:gs pos="70000">
              <a:schemeClr val="accent5">
                <a:shade val="50000"/>
                <a:hueOff val="36812"/>
                <a:satOff val="-178"/>
                <a:lumOff val="15666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shade val="50000"/>
                <a:hueOff val="36812"/>
                <a:satOff val="-178"/>
                <a:lumOff val="15666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shade val="50000"/>
              <a:hueOff val="36812"/>
              <a:satOff val="-178"/>
              <a:lumOff val="15666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5100000"/>
          </a:lightRig>
        </a:scene3d>
        <a:sp3d contourW="6350">
          <a:bevelT w="29210" h="12700"/>
          <a:contourClr>
            <a:schemeClr val="accent5">
              <a:shade val="50000"/>
              <a:hueOff val="36812"/>
              <a:satOff val="-178"/>
              <a:lumOff val="15666"/>
              <a:alphaOff val="0"/>
              <a:shade val="30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En cours</a:t>
          </a:r>
          <a:endParaRPr lang="fr-FR" sz="700" kern="1200" dirty="0"/>
        </a:p>
      </dsp:txBody>
      <dsp:txXfrm rot="-5400000">
        <a:off x="1" y="901294"/>
        <a:ext cx="511734" cy="219315"/>
      </dsp:txXfrm>
    </dsp:sp>
    <dsp:sp modelId="{04423ECC-6129-4B1F-B7BF-00868CECD0DC}">
      <dsp:nvSpPr>
        <dsp:cNvPr id="0" name=""/>
        <dsp:cNvSpPr/>
      </dsp:nvSpPr>
      <dsp:spPr>
        <a:xfrm rot="5400000">
          <a:off x="1638456" y="-481293"/>
          <a:ext cx="475182" cy="27286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50000"/>
              <a:hueOff val="36812"/>
              <a:satOff val="-178"/>
              <a:lumOff val="15666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rgbClr val="00B0F0"/>
              </a:solidFill>
            </a:rPr>
            <a:t>En cours</a:t>
          </a:r>
          <a:endParaRPr lang="fr-FR" sz="2700" kern="1200" dirty="0">
            <a:solidFill>
              <a:srgbClr val="00B0F0"/>
            </a:solidFill>
          </a:endParaRPr>
        </a:p>
      </dsp:txBody>
      <dsp:txXfrm rot="-5400000">
        <a:off x="511735" y="668624"/>
        <a:ext cx="2705429" cy="428790"/>
      </dsp:txXfrm>
    </dsp:sp>
    <dsp:sp modelId="{D145AA5A-AD5B-4A87-8B59-8908DD001A48}">
      <dsp:nvSpPr>
        <dsp:cNvPr id="0" name=""/>
        <dsp:cNvSpPr/>
      </dsp:nvSpPr>
      <dsp:spPr>
        <a:xfrm rot="5400000">
          <a:off x="-109657" y="1400316"/>
          <a:ext cx="731049" cy="511734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73623"/>
                <a:satOff val="-357"/>
                <a:lumOff val="31332"/>
                <a:alphaOff val="0"/>
                <a:shade val="70000"/>
                <a:satMod val="150000"/>
              </a:schemeClr>
            </a:gs>
            <a:gs pos="34000">
              <a:schemeClr val="accent5">
                <a:shade val="50000"/>
                <a:hueOff val="73623"/>
                <a:satOff val="-357"/>
                <a:lumOff val="31332"/>
                <a:alphaOff val="0"/>
                <a:shade val="70000"/>
                <a:satMod val="140000"/>
              </a:schemeClr>
            </a:gs>
            <a:gs pos="70000">
              <a:schemeClr val="accent5">
                <a:shade val="50000"/>
                <a:hueOff val="73623"/>
                <a:satOff val="-357"/>
                <a:lumOff val="31332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shade val="50000"/>
                <a:hueOff val="73623"/>
                <a:satOff val="-357"/>
                <a:lumOff val="31332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shade val="50000"/>
              <a:hueOff val="73623"/>
              <a:satOff val="-357"/>
              <a:lumOff val="31332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5100000"/>
          </a:lightRig>
        </a:scene3d>
        <a:sp3d contourW="6350">
          <a:bevelT w="29210" h="12700"/>
          <a:contourClr>
            <a:schemeClr val="accent5">
              <a:shade val="50000"/>
              <a:hueOff val="73623"/>
              <a:satOff val="-357"/>
              <a:lumOff val="31332"/>
              <a:alphaOff val="0"/>
              <a:shade val="30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Compiler</a:t>
          </a:r>
          <a:endParaRPr lang="fr-FR" sz="700" kern="1200" dirty="0"/>
        </a:p>
      </dsp:txBody>
      <dsp:txXfrm rot="-5400000">
        <a:off x="1" y="1546525"/>
        <a:ext cx="511734" cy="219315"/>
      </dsp:txXfrm>
    </dsp:sp>
    <dsp:sp modelId="{56A4A702-0E45-4FAD-88BD-0ED262A7631A}">
      <dsp:nvSpPr>
        <dsp:cNvPr id="0" name=""/>
        <dsp:cNvSpPr/>
      </dsp:nvSpPr>
      <dsp:spPr>
        <a:xfrm rot="5400000">
          <a:off x="1638456" y="163937"/>
          <a:ext cx="475182" cy="27286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50000"/>
              <a:hueOff val="73623"/>
              <a:satOff val="-357"/>
              <a:lumOff val="31332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rgbClr val="FFC000"/>
              </a:solidFill>
            </a:rPr>
            <a:t>Compiler</a:t>
          </a:r>
          <a:endParaRPr lang="fr-FR" sz="2700" kern="1200" dirty="0">
            <a:solidFill>
              <a:srgbClr val="FFC000"/>
            </a:solidFill>
          </a:endParaRPr>
        </a:p>
      </dsp:txBody>
      <dsp:txXfrm rot="-5400000">
        <a:off x="511735" y="1313854"/>
        <a:ext cx="2705429" cy="428790"/>
      </dsp:txXfrm>
    </dsp:sp>
    <dsp:sp modelId="{E591ABD3-1337-4AAA-B325-60B23EA1891D}">
      <dsp:nvSpPr>
        <dsp:cNvPr id="0" name=""/>
        <dsp:cNvSpPr/>
      </dsp:nvSpPr>
      <dsp:spPr>
        <a:xfrm rot="5400000">
          <a:off x="-109657" y="2045547"/>
          <a:ext cx="731049" cy="511734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73623"/>
                <a:satOff val="-357"/>
                <a:lumOff val="31332"/>
                <a:alphaOff val="0"/>
                <a:shade val="70000"/>
                <a:satMod val="150000"/>
              </a:schemeClr>
            </a:gs>
            <a:gs pos="34000">
              <a:schemeClr val="accent5">
                <a:shade val="50000"/>
                <a:hueOff val="73623"/>
                <a:satOff val="-357"/>
                <a:lumOff val="31332"/>
                <a:alphaOff val="0"/>
                <a:shade val="70000"/>
                <a:satMod val="140000"/>
              </a:schemeClr>
            </a:gs>
            <a:gs pos="70000">
              <a:schemeClr val="accent5">
                <a:shade val="50000"/>
                <a:hueOff val="73623"/>
                <a:satOff val="-357"/>
                <a:lumOff val="31332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shade val="50000"/>
                <a:hueOff val="73623"/>
                <a:satOff val="-357"/>
                <a:lumOff val="31332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shade val="50000"/>
              <a:hueOff val="73623"/>
              <a:satOff val="-357"/>
              <a:lumOff val="31332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5100000"/>
          </a:lightRig>
        </a:scene3d>
        <a:sp3d contourW="6350">
          <a:bevelT w="29210" h="12700"/>
          <a:contourClr>
            <a:schemeClr val="accent5">
              <a:shade val="50000"/>
              <a:hueOff val="73623"/>
              <a:satOff val="-357"/>
              <a:lumOff val="31332"/>
              <a:alphaOff val="0"/>
              <a:shade val="30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Exécuter</a:t>
          </a:r>
          <a:endParaRPr lang="fr-FR" sz="700" kern="1200" dirty="0"/>
        </a:p>
      </dsp:txBody>
      <dsp:txXfrm rot="-5400000">
        <a:off x="1" y="2191756"/>
        <a:ext cx="511734" cy="219315"/>
      </dsp:txXfrm>
    </dsp:sp>
    <dsp:sp modelId="{58E85731-55EC-4FA3-A3C2-20C5A2581CAD}">
      <dsp:nvSpPr>
        <dsp:cNvPr id="0" name=""/>
        <dsp:cNvSpPr/>
      </dsp:nvSpPr>
      <dsp:spPr>
        <a:xfrm rot="5400000">
          <a:off x="1638456" y="809168"/>
          <a:ext cx="475182" cy="27286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50000"/>
              <a:hueOff val="73623"/>
              <a:satOff val="-357"/>
              <a:lumOff val="31332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rgbClr val="92D050"/>
              </a:solidFill>
            </a:rPr>
            <a:t>Exécuter</a:t>
          </a:r>
          <a:endParaRPr lang="fr-FR" sz="2700" kern="1200" dirty="0">
            <a:solidFill>
              <a:srgbClr val="92D050"/>
            </a:solidFill>
          </a:endParaRPr>
        </a:p>
      </dsp:txBody>
      <dsp:txXfrm rot="-5400000">
        <a:off x="511735" y="1959085"/>
        <a:ext cx="2705429" cy="428790"/>
      </dsp:txXfrm>
    </dsp:sp>
    <dsp:sp modelId="{D619B1F4-5646-4764-890E-C6DBB8D0F1CB}">
      <dsp:nvSpPr>
        <dsp:cNvPr id="0" name=""/>
        <dsp:cNvSpPr/>
      </dsp:nvSpPr>
      <dsp:spPr>
        <a:xfrm rot="5400000">
          <a:off x="-109657" y="2690778"/>
          <a:ext cx="731049" cy="511734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36812"/>
                <a:satOff val="-178"/>
                <a:lumOff val="15666"/>
                <a:alphaOff val="0"/>
                <a:shade val="70000"/>
                <a:satMod val="150000"/>
              </a:schemeClr>
            </a:gs>
            <a:gs pos="34000">
              <a:schemeClr val="accent5">
                <a:shade val="50000"/>
                <a:hueOff val="36812"/>
                <a:satOff val="-178"/>
                <a:lumOff val="15666"/>
                <a:alphaOff val="0"/>
                <a:shade val="70000"/>
                <a:satMod val="140000"/>
              </a:schemeClr>
            </a:gs>
            <a:gs pos="70000">
              <a:schemeClr val="accent5">
                <a:shade val="50000"/>
                <a:hueOff val="36812"/>
                <a:satOff val="-178"/>
                <a:lumOff val="15666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5">
                <a:shade val="50000"/>
                <a:hueOff val="36812"/>
                <a:satOff val="-178"/>
                <a:lumOff val="15666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shade val="50000"/>
              <a:hueOff val="36812"/>
              <a:satOff val="-178"/>
              <a:lumOff val="15666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5100000"/>
          </a:lightRig>
        </a:scene3d>
        <a:sp3d contourW="6350">
          <a:bevelT w="29210" h="12700"/>
          <a:contourClr>
            <a:schemeClr val="accent5">
              <a:shade val="50000"/>
              <a:hueOff val="36812"/>
              <a:satOff val="-178"/>
              <a:lumOff val="15666"/>
              <a:alphaOff val="0"/>
              <a:shade val="30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 dirty="0" smtClean="0"/>
            <a:t>Teste</a:t>
          </a:r>
          <a:endParaRPr lang="fr-FR" sz="700" kern="1200" dirty="0"/>
        </a:p>
      </dsp:txBody>
      <dsp:txXfrm rot="-5400000">
        <a:off x="1" y="2836987"/>
        <a:ext cx="511734" cy="219315"/>
      </dsp:txXfrm>
    </dsp:sp>
    <dsp:sp modelId="{887B53B5-2621-44B5-BF5B-88F512AB3C1D}">
      <dsp:nvSpPr>
        <dsp:cNvPr id="0" name=""/>
        <dsp:cNvSpPr/>
      </dsp:nvSpPr>
      <dsp:spPr>
        <a:xfrm rot="5400000">
          <a:off x="1638456" y="1454399"/>
          <a:ext cx="475182" cy="27286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shade val="50000"/>
              <a:hueOff val="36812"/>
              <a:satOff val="-178"/>
              <a:lumOff val="15666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>
              <a:solidFill>
                <a:srgbClr val="00B050"/>
              </a:solidFill>
            </a:rPr>
            <a:t>Tester</a:t>
          </a:r>
          <a:endParaRPr lang="fr-FR" sz="2700" kern="1200" dirty="0">
            <a:solidFill>
              <a:srgbClr val="00B050"/>
            </a:solidFill>
          </a:endParaRPr>
        </a:p>
      </dsp:txBody>
      <dsp:txXfrm rot="-5400000">
        <a:off x="511735" y="2604316"/>
        <a:ext cx="2705429" cy="42879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6664-8878-472F-A2E9-5067B01572AD}">
      <dsp:nvSpPr>
        <dsp:cNvPr id="0" name=""/>
        <dsp:cNvSpPr/>
      </dsp:nvSpPr>
      <dsp:spPr>
        <a:xfrm>
          <a:off x="2648950" y="1859452"/>
          <a:ext cx="402155" cy="480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461"/>
              </a:lnTo>
              <a:lnTo>
                <a:pt x="402155" y="480461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997A9-6854-4276-B03A-A8CEBC17D629}">
      <dsp:nvSpPr>
        <dsp:cNvPr id="0" name=""/>
        <dsp:cNvSpPr/>
      </dsp:nvSpPr>
      <dsp:spPr>
        <a:xfrm>
          <a:off x="2246806" y="1859452"/>
          <a:ext cx="402143" cy="480461"/>
        </a:xfrm>
        <a:custGeom>
          <a:avLst/>
          <a:gdLst/>
          <a:ahLst/>
          <a:cxnLst/>
          <a:rect l="0" t="0" r="0" b="0"/>
          <a:pathLst>
            <a:path>
              <a:moveTo>
                <a:pt x="402143" y="0"/>
              </a:moveTo>
              <a:lnTo>
                <a:pt x="402143" y="480461"/>
              </a:lnTo>
              <a:lnTo>
                <a:pt x="0" y="480461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26305-E3ED-411A-B44D-F660B1C582B8}">
      <dsp:nvSpPr>
        <dsp:cNvPr id="0" name=""/>
        <dsp:cNvSpPr/>
      </dsp:nvSpPr>
      <dsp:spPr>
        <a:xfrm>
          <a:off x="2648950" y="1859452"/>
          <a:ext cx="2074674" cy="1051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602"/>
              </a:lnTo>
              <a:lnTo>
                <a:pt x="2074674" y="931602"/>
              </a:lnTo>
              <a:lnTo>
                <a:pt x="2074674" y="1051625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140F8-EE97-4CB8-8012-4A653F71E254}">
      <dsp:nvSpPr>
        <dsp:cNvPr id="0" name=""/>
        <dsp:cNvSpPr/>
      </dsp:nvSpPr>
      <dsp:spPr>
        <a:xfrm>
          <a:off x="2648950" y="1859452"/>
          <a:ext cx="691558" cy="1051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1602"/>
              </a:lnTo>
              <a:lnTo>
                <a:pt x="691558" y="931602"/>
              </a:lnTo>
              <a:lnTo>
                <a:pt x="691558" y="1051625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A2A31-1446-49CE-8987-03DD3E2E0ED6}">
      <dsp:nvSpPr>
        <dsp:cNvPr id="0" name=""/>
        <dsp:cNvSpPr/>
      </dsp:nvSpPr>
      <dsp:spPr>
        <a:xfrm>
          <a:off x="1957391" y="1859452"/>
          <a:ext cx="691558" cy="1051625"/>
        </a:xfrm>
        <a:custGeom>
          <a:avLst/>
          <a:gdLst/>
          <a:ahLst/>
          <a:cxnLst/>
          <a:rect l="0" t="0" r="0" b="0"/>
          <a:pathLst>
            <a:path>
              <a:moveTo>
                <a:pt x="691558" y="0"/>
              </a:moveTo>
              <a:lnTo>
                <a:pt x="691558" y="931602"/>
              </a:lnTo>
              <a:lnTo>
                <a:pt x="0" y="931602"/>
              </a:lnTo>
              <a:lnTo>
                <a:pt x="0" y="1051625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7384C1-777A-4F92-8416-4099C4D3366C}">
      <dsp:nvSpPr>
        <dsp:cNvPr id="0" name=""/>
        <dsp:cNvSpPr/>
      </dsp:nvSpPr>
      <dsp:spPr>
        <a:xfrm>
          <a:off x="574275" y="1859452"/>
          <a:ext cx="2074674" cy="1051625"/>
        </a:xfrm>
        <a:custGeom>
          <a:avLst/>
          <a:gdLst/>
          <a:ahLst/>
          <a:cxnLst/>
          <a:rect l="0" t="0" r="0" b="0"/>
          <a:pathLst>
            <a:path>
              <a:moveTo>
                <a:pt x="2074674" y="0"/>
              </a:moveTo>
              <a:lnTo>
                <a:pt x="2074674" y="931602"/>
              </a:lnTo>
              <a:lnTo>
                <a:pt x="0" y="931602"/>
              </a:lnTo>
              <a:lnTo>
                <a:pt x="0" y="1051625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05961-0BA3-4CAF-AC55-1B724AEC6276}">
      <dsp:nvSpPr>
        <dsp:cNvPr id="0" name=""/>
        <dsp:cNvSpPr/>
      </dsp:nvSpPr>
      <dsp:spPr>
        <a:xfrm>
          <a:off x="1876336" y="1287916"/>
          <a:ext cx="1545226" cy="5715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Pr. MARESCAUX</a:t>
          </a:r>
          <a:endParaRPr lang="fr-FR" sz="1600" kern="1200" dirty="0"/>
        </a:p>
      </dsp:txBody>
      <dsp:txXfrm>
        <a:off x="1876336" y="1287916"/>
        <a:ext cx="1545226" cy="571535"/>
      </dsp:txXfrm>
    </dsp:sp>
    <dsp:sp modelId="{0974D8D8-B712-487B-A8C5-1507B7CBED3D}">
      <dsp:nvSpPr>
        <dsp:cNvPr id="0" name=""/>
        <dsp:cNvSpPr/>
      </dsp:nvSpPr>
      <dsp:spPr>
        <a:xfrm>
          <a:off x="2740" y="2911077"/>
          <a:ext cx="1143071" cy="571535"/>
        </a:xfrm>
        <a:prstGeom prst="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EITS</a:t>
          </a:r>
          <a:endParaRPr lang="fr-FR" sz="1600" kern="1200" dirty="0"/>
        </a:p>
      </dsp:txBody>
      <dsp:txXfrm>
        <a:off x="2740" y="2911077"/>
        <a:ext cx="1143071" cy="571535"/>
      </dsp:txXfrm>
    </dsp:sp>
    <dsp:sp modelId="{F1C2BD04-E5B7-4DBA-A0E9-DD1C74833BC8}">
      <dsp:nvSpPr>
        <dsp:cNvPr id="0" name=""/>
        <dsp:cNvSpPr/>
      </dsp:nvSpPr>
      <dsp:spPr>
        <a:xfrm>
          <a:off x="1385856" y="2911077"/>
          <a:ext cx="1143071" cy="571535"/>
        </a:xfrm>
        <a:prstGeom prst="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WebSurg</a:t>
          </a:r>
          <a:endParaRPr lang="fr-FR" sz="1600" kern="1200" dirty="0"/>
        </a:p>
      </dsp:txBody>
      <dsp:txXfrm>
        <a:off x="1385856" y="2911077"/>
        <a:ext cx="1143071" cy="571535"/>
      </dsp:txXfrm>
    </dsp:sp>
    <dsp:sp modelId="{7D8E8EC5-BCA6-4193-A1AD-2DA35C2B9A85}">
      <dsp:nvSpPr>
        <dsp:cNvPr id="0" name=""/>
        <dsp:cNvSpPr/>
      </dsp:nvSpPr>
      <dsp:spPr>
        <a:xfrm>
          <a:off x="2768972" y="2911077"/>
          <a:ext cx="1143071" cy="571535"/>
        </a:xfrm>
        <a:prstGeom prst="rect">
          <a:avLst/>
        </a:prstGeom>
        <a:gradFill flip="none" rotWithShape="1">
          <a:gsLst>
            <a:gs pos="0">
              <a:srgbClr val="FFC000"/>
            </a:gs>
            <a:gs pos="12000">
              <a:srgbClr val="FFC000"/>
            </a:gs>
            <a:gs pos="100000">
              <a:srgbClr val="00B0F0"/>
            </a:gs>
          </a:gsLst>
          <a:lin ang="0" scaled="1"/>
          <a:tileRect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Chirurgiens</a:t>
          </a:r>
          <a:endParaRPr lang="fr-FR" sz="1600" kern="1200" dirty="0"/>
        </a:p>
      </dsp:txBody>
      <dsp:txXfrm>
        <a:off x="2768972" y="2911077"/>
        <a:ext cx="1143071" cy="571535"/>
      </dsp:txXfrm>
    </dsp:sp>
    <dsp:sp modelId="{3FA8BB1D-DB78-4358-8E7A-8EA09F511D86}">
      <dsp:nvSpPr>
        <dsp:cNvPr id="0" name=""/>
        <dsp:cNvSpPr/>
      </dsp:nvSpPr>
      <dsp:spPr>
        <a:xfrm>
          <a:off x="4152088" y="2911077"/>
          <a:ext cx="1143071" cy="571535"/>
        </a:xfrm>
        <a:prstGeom prst="rect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R&amp;D</a:t>
          </a:r>
          <a:endParaRPr lang="fr-FR" sz="1600" kern="1200" dirty="0"/>
        </a:p>
      </dsp:txBody>
      <dsp:txXfrm>
        <a:off x="4152088" y="2911077"/>
        <a:ext cx="1143071" cy="571535"/>
      </dsp:txXfrm>
    </dsp:sp>
    <dsp:sp modelId="{A3A2F479-0C63-4292-B6B1-0037295D7C20}">
      <dsp:nvSpPr>
        <dsp:cNvPr id="0" name=""/>
        <dsp:cNvSpPr/>
      </dsp:nvSpPr>
      <dsp:spPr>
        <a:xfrm>
          <a:off x="1103735" y="2054145"/>
          <a:ext cx="1143071" cy="5715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Ressources humaines</a:t>
          </a:r>
          <a:endParaRPr lang="fr-FR" sz="1600" kern="1200" dirty="0"/>
        </a:p>
      </dsp:txBody>
      <dsp:txXfrm>
        <a:off x="1103735" y="2054145"/>
        <a:ext cx="1143071" cy="571535"/>
      </dsp:txXfrm>
    </dsp:sp>
    <dsp:sp modelId="{CB523663-C352-4315-A15F-861031DADF6E}">
      <dsp:nvSpPr>
        <dsp:cNvPr id="0" name=""/>
        <dsp:cNvSpPr/>
      </dsp:nvSpPr>
      <dsp:spPr>
        <a:xfrm>
          <a:off x="3051105" y="2054145"/>
          <a:ext cx="1143071" cy="5715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Finance</a:t>
          </a:r>
          <a:endParaRPr lang="fr-FR" sz="1600" kern="1200" dirty="0"/>
        </a:p>
      </dsp:txBody>
      <dsp:txXfrm>
        <a:off x="3051105" y="2054145"/>
        <a:ext cx="1143071" cy="5715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06C7-88DB-4200-A07D-FC9CF7A64E41}">
      <dsp:nvSpPr>
        <dsp:cNvPr id="0" name=""/>
        <dsp:cNvSpPr/>
      </dsp:nvSpPr>
      <dsp:spPr>
        <a:xfrm>
          <a:off x="77907" y="744281"/>
          <a:ext cx="1539182" cy="663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Communication</a:t>
          </a:r>
          <a:endParaRPr lang="fr-FR" sz="1700" kern="1200" dirty="0"/>
        </a:p>
      </dsp:txBody>
      <dsp:txXfrm>
        <a:off x="77907" y="744281"/>
        <a:ext cx="1539182" cy="663538"/>
      </dsp:txXfrm>
    </dsp:sp>
    <dsp:sp modelId="{42C50AAA-6AE4-42EA-9ABD-FA0535432998}">
      <dsp:nvSpPr>
        <dsp:cNvPr id="0" name=""/>
        <dsp:cNvSpPr/>
      </dsp:nvSpPr>
      <dsp:spPr>
        <a:xfrm>
          <a:off x="1791932" y="744281"/>
          <a:ext cx="1327076" cy="663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Audiovisuel</a:t>
          </a:r>
        </a:p>
      </dsp:txBody>
      <dsp:txXfrm>
        <a:off x="1791932" y="744281"/>
        <a:ext cx="1327076" cy="663538"/>
      </dsp:txXfrm>
    </dsp:sp>
    <dsp:sp modelId="{62489546-A013-4A7D-83A9-362F9CDDF823}">
      <dsp:nvSpPr>
        <dsp:cNvPr id="0" name=""/>
        <dsp:cNvSpPr/>
      </dsp:nvSpPr>
      <dsp:spPr>
        <a:xfrm>
          <a:off x="3350145" y="744281"/>
          <a:ext cx="1327076" cy="663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Infrastructure</a:t>
          </a:r>
          <a:br>
            <a:rPr lang="fr-FR" sz="1700" kern="1200" dirty="0" smtClean="0"/>
          </a:br>
          <a:r>
            <a:rPr lang="fr-FR" sz="1700" kern="1200" dirty="0" smtClean="0"/>
            <a:t>informatique</a:t>
          </a:r>
        </a:p>
      </dsp:txBody>
      <dsp:txXfrm>
        <a:off x="3350145" y="744281"/>
        <a:ext cx="1327076" cy="6635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17E3-D6C9-45F2-B310-7E59FAD11AF7}">
      <dsp:nvSpPr>
        <dsp:cNvPr id="0" name=""/>
        <dsp:cNvSpPr/>
      </dsp:nvSpPr>
      <dsp:spPr>
        <a:xfrm>
          <a:off x="0" y="35531"/>
          <a:ext cx="2267744" cy="257400"/>
        </a:xfrm>
        <a:prstGeom prst="roundRect">
          <a:avLst/>
        </a:prstGeom>
        <a:solidFill>
          <a:schemeClr val="accent1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Présentation de l’entreprise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48096"/>
        <a:ext cx="2242614" cy="232270"/>
      </dsp:txXfrm>
    </dsp:sp>
    <dsp:sp modelId="{9FACC24B-83DD-4842-8F2D-8902F31C21D4}">
      <dsp:nvSpPr>
        <dsp:cNvPr id="0" name=""/>
        <dsp:cNvSpPr/>
      </dsp:nvSpPr>
      <dsp:spPr>
        <a:xfrm>
          <a:off x="0" y="324611"/>
          <a:ext cx="2267744" cy="257400"/>
        </a:xfrm>
        <a:prstGeom prst="roundRect">
          <a:avLst/>
        </a:prstGeom>
        <a:solidFill>
          <a:schemeClr val="tx2"/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Contexte du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337176"/>
        <a:ext cx="2242614" cy="232270"/>
      </dsp:txXfrm>
    </dsp:sp>
    <dsp:sp modelId="{B6499FE1-02F2-45C7-AC26-EF9C21ADD4CB}">
      <dsp:nvSpPr>
        <dsp:cNvPr id="0" name=""/>
        <dsp:cNvSpPr/>
      </dsp:nvSpPr>
      <dsp:spPr>
        <a:xfrm>
          <a:off x="0" y="61369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Le projet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626257"/>
        <a:ext cx="2242614" cy="232270"/>
      </dsp:txXfrm>
    </dsp:sp>
    <dsp:sp modelId="{EEBF9D7B-CD91-442A-B215-AA8E0F581642}">
      <dsp:nvSpPr>
        <dsp:cNvPr id="0" name=""/>
        <dsp:cNvSpPr/>
      </dsp:nvSpPr>
      <dsp:spPr>
        <a:xfrm>
          <a:off x="0" y="90277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L’application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915337"/>
        <a:ext cx="2242614" cy="232270"/>
      </dsp:txXfrm>
    </dsp:sp>
    <dsp:sp modelId="{D48DDAB5-FDFD-4C69-A4E7-218835019D68}">
      <dsp:nvSpPr>
        <dsp:cNvPr id="0" name=""/>
        <dsp:cNvSpPr/>
      </dsp:nvSpPr>
      <dsp:spPr>
        <a:xfrm>
          <a:off x="0" y="1191852"/>
          <a:ext cx="2267744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latin typeface="Helvetica" pitchFamily="34" charset="0"/>
              <a:cs typeface="Helvetica" pitchFamily="34" charset="0"/>
            </a:rPr>
            <a:t>Conclusion</a:t>
          </a:r>
          <a:endParaRPr lang="fr-FR" sz="1100" kern="1200" dirty="0">
            <a:latin typeface="Helvetica" pitchFamily="34" charset="0"/>
            <a:cs typeface="Helvetica" pitchFamily="34" charset="0"/>
          </a:endParaRPr>
        </a:p>
      </dsp:txBody>
      <dsp:txXfrm>
        <a:off x="12565" y="1204417"/>
        <a:ext cx="2242614" cy="232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2E71C-95F7-49E4-B66D-30A2D61DA741}" type="datetimeFigureOut">
              <a:rPr lang="fr-FR" smtClean="0"/>
              <a:t>12/06/2013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28C01-369C-4F9E-AEB9-EC7C66A45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914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0DFEC-501D-43C7-A727-D18512FC2A5D}" type="datetimeFigureOut">
              <a:rPr lang="fr-FR" smtClean="0"/>
              <a:t>12/06/2013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65A2E-3235-4CBD-AB11-D5537AA596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97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211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fusionner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96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 des logiciels</a:t>
            </a:r>
          </a:p>
          <a:p>
            <a:endParaRPr lang="fr-FR" dirty="0" smtClean="0"/>
          </a:p>
          <a:p>
            <a:r>
              <a:rPr lang="fr-FR" dirty="0" err="1" smtClean="0"/>
              <a:t>Negatoscopes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Reconstructions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06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</a:t>
            </a:r>
            <a:r>
              <a:rPr lang="fr-FR" baseline="0" dirty="0" smtClean="0"/>
              <a:t> étapes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rôles : intégrer dans le schéma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artéfacts</a:t>
            </a:r>
          </a:p>
          <a:p>
            <a:endParaRPr lang="fr-FR" baseline="0" dirty="0" smtClean="0"/>
          </a:p>
          <a:p>
            <a:r>
              <a:rPr lang="fr-FR" baseline="0" dirty="0" smtClean="0"/>
              <a:t>J’ai pas de </a:t>
            </a:r>
            <a:r>
              <a:rPr lang="fr-FR" baseline="0" dirty="0" err="1" smtClean="0"/>
              <a:t>Shield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87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Screenshots</a:t>
            </a:r>
            <a:r>
              <a:rPr lang="fr-FR" dirty="0" smtClean="0"/>
              <a:t> application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02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Calcul de vélocités</a:t>
            </a:r>
          </a:p>
          <a:p>
            <a:r>
              <a:rPr lang="fr-FR" dirty="0" smtClean="0"/>
              <a:t>Suivi du</a:t>
            </a:r>
            <a:r>
              <a:rPr lang="fr-FR" baseline="0" dirty="0" smtClean="0"/>
              <a:t> travail sur les bibliothèques externes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876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J’ai fais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65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a observer que le modèle de l’IHM </a:t>
            </a:r>
            <a:r>
              <a:rPr lang="fr-FR" baseline="0" dirty="0" err="1" smtClean="0"/>
              <a:t>Android</a:t>
            </a:r>
            <a:r>
              <a:rPr lang="fr-FR" baseline="0" dirty="0" smtClean="0"/>
              <a:t> ne pouvait être directement compatible avec l’IHM FW4SPL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544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L’interface graphique est écrite en XML</a:t>
            </a:r>
          </a:p>
          <a:p>
            <a:r>
              <a:rPr lang="fr-FR" dirty="0" smtClean="0"/>
              <a:t>Les évènements graphiques sont traités</a:t>
            </a:r>
            <a:r>
              <a:rPr lang="fr-FR" baseline="0" dirty="0" smtClean="0"/>
              <a:t> en Java.</a:t>
            </a:r>
          </a:p>
          <a:p>
            <a:r>
              <a:rPr lang="fr-FR" baseline="0" dirty="0" smtClean="0"/>
              <a:t>La bibliothèque JNI à travers le mot Native, lance un appel natif sur les bibliothèques natives.</a:t>
            </a:r>
          </a:p>
          <a:p>
            <a:r>
              <a:rPr lang="fr-FR" baseline="0" dirty="0" smtClean="0"/>
              <a:t>Des fonctions et des objets FW4SPL sont appelées.</a:t>
            </a:r>
          </a:p>
          <a:p>
            <a:r>
              <a:rPr lang="fr-FR" baseline="0" dirty="0" smtClean="0"/>
              <a:t>La bibliothèque VTK-ES active le rendu 3D</a:t>
            </a:r>
            <a:r>
              <a:rPr lang="fr-FR" baseline="0" dirty="0" smtClean="0"/>
              <a:t>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Persistance des données</a:t>
            </a:r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Légende </a:t>
            </a:r>
            <a:r>
              <a:rPr lang="fr-FR" baseline="0" dirty="0" err="1" smtClean="0"/>
              <a:t>Rose:java</a:t>
            </a:r>
            <a:endParaRPr lang="fr-FR" baseline="0" dirty="0" smtClean="0"/>
          </a:p>
          <a:p>
            <a:r>
              <a:rPr lang="fr-FR" baseline="0" dirty="0" smtClean="0"/>
              <a:t>(des images et tout)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20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Processus</a:t>
            </a:r>
            <a:r>
              <a:rPr lang="fr-FR" baseline="0" dirty="0" smtClean="0"/>
              <a:t> de patch des librairies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478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J’ai donc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407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Présentation général de</a:t>
            </a:r>
            <a:r>
              <a:rPr lang="fr-FR" baseline="0" dirty="0" smtClean="0"/>
              <a:t> l’IRCAD … Chiffres, création, but non lucratif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438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Sous-ensemble</a:t>
            </a:r>
            <a:r>
              <a:rPr lang="fr-FR" baseline="0" dirty="0" smtClean="0"/>
              <a:t> =&gt; nouvelles librairies à </a:t>
            </a:r>
            <a:r>
              <a:rPr lang="fr-FR" baseline="0" dirty="0" smtClean="0"/>
              <a:t>intégrer</a:t>
            </a:r>
          </a:p>
          <a:p>
            <a:r>
              <a:rPr lang="fr-FR" baseline="0" dirty="0" smtClean="0"/>
              <a:t>J’ai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54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maîtrise</a:t>
            </a:r>
            <a:r>
              <a:rPr lang="fr-FR" baseline="0" dirty="0" smtClean="0"/>
              <a:t> d’un langage aujourd’hui est , revenir aux fondements de l’informatique à travers les langages natif permet de retrouver des concepts opaque aux développeurs plus « haut niveau ». Java C# Python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 …</a:t>
            </a:r>
          </a:p>
          <a:p>
            <a:endParaRPr lang="fr-FR" baseline="0" dirty="0" smtClean="0"/>
          </a:p>
          <a:p>
            <a:r>
              <a:rPr lang="fr-FR" baseline="0" dirty="0" smtClean="0"/>
              <a:t>La plateforme </a:t>
            </a:r>
            <a:r>
              <a:rPr lang="fr-FR" baseline="0" dirty="0" err="1" smtClean="0"/>
              <a:t>Android</a:t>
            </a:r>
            <a:r>
              <a:rPr lang="fr-FR" baseline="0" dirty="0" smtClean="0"/>
              <a:t> est jeune, les outils de développement pas encore stabilisé, documentation NDK très sommaire. Des bugs … Une documentation pour l’équipe est un plus.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13</a:t>
            </a:r>
            <a:r>
              <a:rPr lang="fr-FR" baseline="30000" dirty="0" smtClean="0"/>
              <a:t>e</a:t>
            </a:r>
            <a:r>
              <a:rPr lang="fr-FR" baseline="0" dirty="0" smtClean="0"/>
              <a:t> Sprint </a:t>
            </a:r>
            <a:r>
              <a:rPr lang="fr-FR" baseline="0" dirty="0" err="1" smtClean="0"/>
              <a:t>Scrum</a:t>
            </a:r>
            <a:r>
              <a:rPr lang="fr-FR" baseline="0" dirty="0" smtClean="0"/>
              <a:t>, je commence à mieux cerner ma vélocité et à évaluer les tâches de développement mobile.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Dans le cadre de la formation du CNAM + entreprise, il est intéressant d’avoir pu mener un projet de bout-en-bout.</a:t>
            </a:r>
          </a:p>
          <a:p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Je ne souhaite par la suite mieux organiser </a:t>
            </a:r>
            <a:r>
              <a:rPr lang="fr-FR" baseline="0" smtClean="0"/>
              <a:t>mon travail.</a:t>
            </a:r>
            <a:endParaRPr lang="fr-FR" baseline="0" dirty="0" smtClean="0"/>
          </a:p>
          <a:p>
            <a:r>
              <a:rPr lang="fr-FR" baseline="0" dirty="0" smtClean="0"/>
              <a:t>Mon mémoire n’est pas un franc succès mais je veux améliorer mon écrit à l’avenir.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  </a:t>
            </a:r>
            <a:r>
              <a:rPr lang="fr-FR" baseline="0" dirty="0" smtClean="0"/>
              <a:t>mot sur le rapport, que j’ai produit un travail. (pas doué en écriture).</a:t>
            </a:r>
          </a:p>
          <a:p>
            <a:r>
              <a:rPr lang="fr-FR" baseline="0" dirty="0" smtClean="0"/>
              <a:t>Histoire solo – organisation. (pas doué en organisation).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54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European</a:t>
            </a:r>
            <a:r>
              <a:rPr lang="fr-FR" dirty="0" smtClean="0"/>
              <a:t> </a:t>
            </a:r>
            <a:r>
              <a:rPr lang="fr-FR" dirty="0" err="1" smtClean="0"/>
              <a:t>insitute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telesurgery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547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chirurgiens élaborent de nouvelles techniques chirurgicales.</a:t>
            </a:r>
            <a:r>
              <a:rPr lang="fr-FR" baseline="0" dirty="0" smtClean="0"/>
              <a:t> Ex: opération sans cicatrice</a:t>
            </a:r>
          </a:p>
          <a:p>
            <a:r>
              <a:rPr lang="fr-FR" baseline="0" dirty="0" smtClean="0"/>
              <a:t>Des nouveaux outils ex: techniques endoscopiques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Aide au diagnostique à travers l’analyse d’un clone virtuel du patient</a:t>
            </a:r>
          </a:p>
          <a:p>
            <a:r>
              <a:rPr lang="fr-FR" baseline="0" dirty="0" smtClean="0"/>
              <a:t>Planification de résection d’organe : </a:t>
            </a:r>
            <a:r>
              <a:rPr lang="fr-FR" baseline="0" dirty="0" err="1" smtClean="0"/>
              <a:t>c-a-d</a:t>
            </a:r>
            <a:r>
              <a:rPr lang="fr-FR" baseline="0" dirty="0" smtClean="0"/>
              <a:t> la planification d’une découpe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19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Légende de couleurs répartis sur la</a:t>
            </a:r>
            <a:r>
              <a:rPr lang="fr-FR" baseline="0" dirty="0" smtClean="0"/>
              <a:t> 3</a:t>
            </a:r>
            <a:r>
              <a:rPr lang="fr-FR" baseline="30000" dirty="0" smtClean="0"/>
              <a:t>e</a:t>
            </a:r>
            <a:r>
              <a:rPr lang="fr-FR" baseline="0" dirty="0" smtClean="0"/>
              <a:t> ligne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072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55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Modulaire -&gt; </a:t>
            </a:r>
            <a:r>
              <a:rPr lang="fr-FR" dirty="0" err="1" smtClean="0"/>
              <a:t>mutalisation</a:t>
            </a:r>
            <a:r>
              <a:rPr lang="fr-FR" dirty="0" smtClean="0"/>
              <a:t> des</a:t>
            </a:r>
            <a:r>
              <a:rPr lang="fr-FR" baseline="0" dirty="0" smtClean="0"/>
              <a:t> composants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795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Bring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Own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Device</a:t>
            </a:r>
            <a:r>
              <a:rPr lang="fr-FR" baseline="0" dirty="0" smtClean="0"/>
              <a:t>: lourdeur informatique, nouvelles interactions, nouveau public</a:t>
            </a:r>
          </a:p>
          <a:p>
            <a:endParaRPr lang="fr-FR" baseline="0" dirty="0" smtClean="0"/>
          </a:p>
          <a:p>
            <a:r>
              <a:rPr lang="fr-FR" baseline="0" dirty="0" smtClean="0"/>
              <a:t>Distribution sur le </a:t>
            </a:r>
            <a:r>
              <a:rPr lang="fr-FR" baseline="0" dirty="0" err="1" smtClean="0"/>
              <a:t>play</a:t>
            </a:r>
            <a:r>
              <a:rPr lang="fr-FR" baseline="0" dirty="0" smtClean="0"/>
              <a:t> store afin d’augmenter la visibilité de l’application et nouveau moyen de distribution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Appareil avec suffisamment de puissance de calcul.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C’est le marché d’aujourd’hui : ventes</a:t>
            </a:r>
          </a:p>
          <a:p>
            <a:r>
              <a:rPr lang="fr-FR" baseline="0" dirty="0" smtClean="0"/>
              <a:t>Ergonomie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Des appareils léger : Permet de les amener au bloc, </a:t>
            </a:r>
            <a:r>
              <a:rPr lang="fr-FR" dirty="0" smtClean="0"/>
              <a:t>Les chirurgiens peuvent aller au bloc avec l’appareil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555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C’est quoi FW4SPL</a:t>
            </a:r>
          </a:p>
          <a:p>
            <a:endParaRPr lang="fr-FR" dirty="0" smtClean="0"/>
          </a:p>
          <a:p>
            <a:r>
              <a:rPr lang="fr-FR" dirty="0" smtClean="0"/>
              <a:t>Concept</a:t>
            </a:r>
            <a:r>
              <a:rPr lang="fr-FR" baseline="0" dirty="0" smtClean="0"/>
              <a:t> de la plateforme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Les risques technologiques</a:t>
            </a:r>
          </a:p>
          <a:p>
            <a:endParaRPr lang="fr-FR" dirty="0" smtClean="0"/>
          </a:p>
          <a:p>
            <a:r>
              <a:rPr lang="fr-FR" dirty="0" smtClean="0"/>
              <a:t>Réutiliser un cadre d’application : FW4SPL</a:t>
            </a:r>
          </a:p>
          <a:p>
            <a:r>
              <a:rPr lang="fr-FR" dirty="0" smtClean="0"/>
              <a:t>Définir les risques technologiques</a:t>
            </a:r>
          </a:p>
          <a:p>
            <a:pPr lvl="1"/>
            <a:r>
              <a:rPr lang="fr-FR" dirty="0" smtClean="0"/>
              <a:t>Construction des bibliothèques</a:t>
            </a:r>
          </a:p>
          <a:p>
            <a:pPr lvl="1"/>
            <a:r>
              <a:rPr lang="fr-FR" dirty="0" smtClean="0"/>
              <a:t>Trouver des alternatives technologiques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5A2E-3235-4CBD-AB11-D5537AA596F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77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3275856" y="548680"/>
            <a:ext cx="8229600" cy="9906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88024" y="18288"/>
            <a:ext cx="1162472" cy="329184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12/06/2013</a:t>
            </a:r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940152" y="18288"/>
            <a:ext cx="1647056" cy="329184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Adrien BENSAIBI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9E1E0E08-AE71-4CDC-A532-2E700E60FA42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786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49224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6025852" y="6528816"/>
            <a:ext cx="11624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12/06/2013</a:t>
            </a:r>
            <a:endParaRPr lang="fr-FR" b="1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67544" y="6528816"/>
            <a:ext cx="49685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FW4SPL-Droid            Présentation PFE</a:t>
            </a:r>
            <a:r>
              <a:rPr lang="fr-FR" b="1" baseline="0" dirty="0" smtClean="0"/>
              <a:t>            </a:t>
            </a:r>
            <a:r>
              <a:rPr lang="fr-FR" b="1" dirty="0" smtClean="0"/>
              <a:t>Adrien BENSAIBI</a:t>
            </a:r>
            <a:endParaRPr lang="fr-FR" b="1" dirty="0"/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7659216" y="6528816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1E0E08-AE71-4CDC-A532-2E700E60FA42}" type="slidenum">
              <a:rPr lang="fr-FR" smtClean="0"/>
              <a:pPr/>
              <a:t>‹N°›</a:t>
            </a:fld>
            <a:r>
              <a:rPr lang="fr-FR" dirty="0" smtClean="0"/>
              <a:t> / </a:t>
            </a:r>
            <a:r>
              <a:rPr lang="fr-FR" dirty="0" smtClean="0"/>
              <a:t>31</a:t>
            </a: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3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image" Target="../media/image3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5" Type="http://schemas.openxmlformats.org/officeDocument/2006/relationships/image" Target="../media/image34.png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image" Target="../media/image37.png"/><Relationship Id="rId7" Type="http://schemas.openxmlformats.org/officeDocument/2006/relationships/diagramData" Target="../diagrams/data2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diagramDrawing" Target="../diagrams/drawing24.xml"/><Relationship Id="rId5" Type="http://schemas.openxmlformats.org/officeDocument/2006/relationships/image" Target="../media/image39.png"/><Relationship Id="rId10" Type="http://schemas.openxmlformats.org/officeDocument/2006/relationships/diagramColors" Target="../diagrams/colors24.xml"/><Relationship Id="rId4" Type="http://schemas.openxmlformats.org/officeDocument/2006/relationships/image" Target="../media/image38.png"/><Relationship Id="rId9" Type="http://schemas.openxmlformats.org/officeDocument/2006/relationships/diagramQuickStyle" Target="../diagrams/quickStyle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7.xml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microsoft.com/office/2007/relationships/diagramDrawing" Target="../diagrams/drawing2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6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6.xml"/><Relationship Id="rId9" Type="http://schemas.openxmlformats.org/officeDocument/2006/relationships/diagramLayout" Target="../diagrams/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1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3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pc="0" dirty="0" smtClean="0">
                <a:ln w="9000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reflection blurRad="12700" stA="28000" endPos="45000" dist="1000" dir="5400000" sy="-100000" algn="bl" rotWithShape="0"/>
                </a:effectLst>
                <a:latin typeface="Helvetica" pitchFamily="34" charset="0"/>
                <a:cs typeface="Helvetica" pitchFamily="34" charset="0"/>
              </a:rPr>
              <a:t>FW4SPL-Droid</a:t>
            </a:r>
            <a:endParaRPr lang="fr-FR" spc="0" dirty="0">
              <a:ln w="9000" cmpd="sng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reflection blurRad="12700" stA="28000" endPos="45000" dist="1000" dir="5400000" sy="-100000" algn="bl" rotWithShape="0"/>
              </a:effectLst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237207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Démonstration de faisabilité du transport de la plateforme informatique open source </a:t>
            </a:r>
            <a:r>
              <a:rPr lang="fr-FR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‘FW4SPL' </a:t>
            </a:r>
            <a:r>
              <a:rPr lang="fr-FR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vers les environnements mobiles</a:t>
            </a:r>
          </a:p>
          <a:p>
            <a:endParaRPr lang="fr-FR" dirty="0"/>
          </a:p>
        </p:txBody>
      </p:sp>
      <p:pic>
        <p:nvPicPr>
          <p:cNvPr id="4098" name="Picture 2" descr="\\FAS3040A\abensaibi$\Mes Documents\Logo_cn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07745"/>
            <a:ext cx="3384376" cy="8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\\FAS3040A\abensaibi$\Mes Documents\Logo_IRCA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1812"/>
            <a:ext cx="2304256" cy="78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83568" y="511232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" pitchFamily="34" charset="0"/>
                <a:cs typeface="Helvetica" pitchFamily="34" charset="0"/>
              </a:rPr>
              <a:t>Jury : J.AKOKA, A. CHARNOZ, E.MAURICE, B. GILLIGMANN, H.KRAESS </a:t>
            </a:r>
            <a:endParaRPr lang="fr-FR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026" name="Picture 2" descr="C:\Users\abensaibi\Downloads\image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19" y="1916832"/>
            <a:ext cx="2018721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9481" y="1981200"/>
            <a:ext cx="8229600" cy="4876800"/>
          </a:xfrm>
        </p:spPr>
        <p:txBody>
          <a:bodyPr/>
          <a:lstStyle/>
          <a:p>
            <a:r>
              <a:rPr lang="fr-FR" dirty="0" smtClean="0"/>
              <a:t>Le marché a changé, plus de tablette que de PC </a:t>
            </a:r>
            <a:r>
              <a:rPr lang="fr-FR" dirty="0" smtClean="0"/>
              <a:t>portable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Les chirurgiens profitent d’appareils </a:t>
            </a:r>
            <a:r>
              <a:rPr lang="fr-FR" dirty="0" smtClean="0"/>
              <a:t>légers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1800" y="548680"/>
            <a:ext cx="8229600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Environnement mobile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404367048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C:\Users\nkw\Downloads\visiblepatient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28" y="3171416"/>
            <a:ext cx="1584177" cy="281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kw\Downloads\visiblepatien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152" y="3171418"/>
            <a:ext cx="1584176" cy="28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9833" r="53428" b="20101"/>
          <a:stretch/>
        </p:blipFill>
        <p:spPr bwMode="auto">
          <a:xfrm>
            <a:off x="539552" y="2492896"/>
            <a:ext cx="336154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9552" y="6005095"/>
            <a:ext cx="7561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</a:rPr>
              <a:t>FW4SPL n’a pas été prévu pour ces environnements</a:t>
            </a:r>
          </a:p>
        </p:txBody>
      </p:sp>
    </p:spTree>
    <p:extLst>
      <p:ext uri="{BB962C8B-B14F-4D97-AF65-F5344CB8AC3E}">
        <p14:creationId xmlns:p14="http://schemas.microsoft.com/office/powerpoint/2010/main" val="39168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Mon projet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665112170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 descr="\\FAS3040A\abensaibi$\Mes Documents\Screenshot_2013-06-06-17-04-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686" y="2512255"/>
            <a:ext cx="182270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:\Users\nkw\Downloads\visiblepatient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31" y="2530749"/>
            <a:ext cx="1768887" cy="32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4309151" y="3918414"/>
            <a:ext cx="474217" cy="461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629686" y="216141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FW4SPL-Droid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2582464" y="2172837"/>
            <a:ext cx="17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Visible Patient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6466453" y="321297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FW4SPL</a:t>
            </a:r>
          </a:p>
          <a:p>
            <a:endParaRPr lang="fr-FR" dirty="0" smtClean="0"/>
          </a:p>
          <a:p>
            <a:r>
              <a:rPr lang="fr-FR" dirty="0" smtClean="0"/>
              <a:t>fonctionnalités :</a:t>
            </a:r>
            <a:br>
              <a:rPr lang="fr-FR" dirty="0" smtClean="0"/>
            </a:br>
            <a:r>
              <a:rPr lang="fr-FR" dirty="0" smtClean="0"/>
              <a:t>- Sélection patient</a:t>
            </a:r>
          </a:p>
          <a:p>
            <a:r>
              <a:rPr lang="fr-FR" dirty="0"/>
              <a:t>- </a:t>
            </a:r>
            <a:r>
              <a:rPr lang="fr-FR" b="1" dirty="0" smtClean="0"/>
              <a:t>Information patient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- Affichage maillage</a:t>
            </a:r>
            <a:br>
              <a:rPr lang="fr-FR" dirty="0" smtClean="0"/>
            </a:br>
            <a:r>
              <a:rPr lang="fr-FR" dirty="0" smtClean="0"/>
              <a:t>- </a:t>
            </a:r>
            <a:r>
              <a:rPr lang="fr-FR" b="1" dirty="0" smtClean="0"/>
              <a:t>Affichage des images</a:t>
            </a:r>
            <a:br>
              <a:rPr lang="fr-FR" b="1" dirty="0" smtClean="0"/>
            </a:br>
            <a:r>
              <a:rPr lang="fr-FR" b="1" dirty="0" smtClean="0"/>
              <a:t>médicale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36539" y="3212976"/>
            <a:ext cx="2434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spécifique</a:t>
            </a:r>
          </a:p>
          <a:p>
            <a:endParaRPr lang="fr-FR" dirty="0"/>
          </a:p>
          <a:p>
            <a:r>
              <a:rPr lang="fr-FR" dirty="0"/>
              <a:t>f</a:t>
            </a:r>
            <a:r>
              <a:rPr lang="fr-FR" dirty="0" smtClean="0"/>
              <a:t>onctionnalités :</a:t>
            </a:r>
            <a:br>
              <a:rPr lang="fr-FR" dirty="0" smtClean="0"/>
            </a:br>
            <a:r>
              <a:rPr lang="fr-FR" dirty="0" smtClean="0"/>
              <a:t>- Sélection patient</a:t>
            </a:r>
            <a:br>
              <a:rPr lang="fr-FR" dirty="0" smtClean="0"/>
            </a:br>
            <a:r>
              <a:rPr lang="fr-FR" dirty="0" smtClean="0"/>
              <a:t>- Affichage maillage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54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7544" y="1772816"/>
            <a:ext cx="8280920" cy="3215525"/>
          </a:xfrm>
        </p:spPr>
        <p:txBody>
          <a:bodyPr>
            <a:normAutofit/>
          </a:bodyPr>
          <a:lstStyle/>
          <a:p>
            <a:r>
              <a:rPr lang="fr-FR" sz="2000" dirty="0" smtClean="0"/>
              <a:t>IHM </a:t>
            </a:r>
            <a:r>
              <a:rPr lang="fr-FR" sz="2000" dirty="0" err="1"/>
              <a:t>Android</a:t>
            </a:r>
            <a:r>
              <a:rPr lang="fr-FR" sz="2000" dirty="0"/>
              <a:t> incompatible avec l’IHM </a:t>
            </a:r>
            <a:r>
              <a:rPr lang="fr-FR" sz="2000" dirty="0" smtClean="0"/>
              <a:t>FW4SPL</a:t>
            </a:r>
          </a:p>
          <a:p>
            <a:r>
              <a:rPr lang="fr-FR" sz="2000" dirty="0" smtClean="0"/>
              <a:t>Communiquer entre le monde Java et C++ </a:t>
            </a:r>
          </a:p>
          <a:p>
            <a:r>
              <a:rPr lang="fr-FR" sz="2000" dirty="0" smtClean="0"/>
              <a:t>Environnement de construction et outils</a:t>
            </a:r>
          </a:p>
          <a:p>
            <a:r>
              <a:rPr lang="fr-FR" sz="2000" dirty="0" smtClean="0"/>
              <a:t>Persistance des données</a:t>
            </a:r>
          </a:p>
          <a:p>
            <a:r>
              <a:rPr lang="fr-FR" sz="2000" dirty="0"/>
              <a:t>Les librairies externes</a:t>
            </a:r>
          </a:p>
          <a:p>
            <a:endParaRPr lang="fr-FR" sz="2000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771800" y="548680"/>
            <a:ext cx="8229600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Les éléments de risques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480731775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4" y="3595922"/>
            <a:ext cx="2832682" cy="259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nkw\Downloads\kiwiviewer1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05064"/>
            <a:ext cx="1944216" cy="49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nkw\Downloads\vtk7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366669"/>
            <a:ext cx="2895601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nkw\Downloads\Boos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56" y="4544864"/>
            <a:ext cx="1584810" cy="49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nkw\Downloads\Libxml2-Logo-180x168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57" y="5070634"/>
            <a:ext cx="1321848" cy="49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nkw\Downloads\OpenGL-ES_300_199_75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94" y="4972126"/>
            <a:ext cx="1587750" cy="59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608238" y="549933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/>
              <a:t>Camp</a:t>
            </a:r>
            <a:endParaRPr lang="fr-FR" b="1" i="1" dirty="0"/>
          </a:p>
        </p:txBody>
      </p:sp>
      <p:pic>
        <p:nvPicPr>
          <p:cNvPr id="13" name="Picture 7" descr="C:\Users\nkw\Downloads\Zlib_3D_gree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92" y="5839671"/>
            <a:ext cx="825867" cy="4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:\Users\nkw\Downloads\Eigen_Silly_Professor_135x135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5512378"/>
            <a:ext cx="746500" cy="79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3014245" y="577124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/>
              <a:t>Eigen</a:t>
            </a:r>
            <a:endParaRPr lang="fr-FR" b="1" i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5292080" y="2564904"/>
            <a:ext cx="232050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i="1" dirty="0" err="1" smtClean="0"/>
              <a:t>Android</a:t>
            </a:r>
            <a:r>
              <a:rPr lang="fr-FR" b="1" i="1" dirty="0" smtClean="0"/>
              <a:t> SDK / NDK</a:t>
            </a:r>
            <a:endParaRPr lang="fr-FR" b="1" i="1" dirty="0"/>
          </a:p>
        </p:txBody>
      </p:sp>
      <p:pic>
        <p:nvPicPr>
          <p:cNvPr id="1026" name="Picture 2" descr="LibreOffice - The Document Foundatio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6" y="4172293"/>
            <a:ext cx="1713258" cy="350366"/>
          </a:xfrm>
          <a:prstGeom prst="rect">
            <a:avLst/>
          </a:pr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15074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43247" y="1844824"/>
            <a:ext cx="8229600" cy="4876800"/>
          </a:xfrm>
        </p:spPr>
        <p:txBody>
          <a:bodyPr/>
          <a:lstStyle/>
          <a:p>
            <a:r>
              <a:rPr lang="fr-FR" dirty="0" smtClean="0"/>
              <a:t>Utiliser une bibliothèque 3D : VTK-ES</a:t>
            </a:r>
          </a:p>
          <a:p>
            <a:r>
              <a:rPr lang="fr-FR" b="1" dirty="0" smtClean="0"/>
              <a:t>Suivre le thème </a:t>
            </a:r>
            <a:r>
              <a:rPr lang="fr-FR" b="1" dirty="0" err="1" smtClean="0"/>
              <a:t>Android</a:t>
            </a:r>
            <a:endParaRPr lang="fr-FR" b="1" dirty="0" smtClean="0"/>
          </a:p>
          <a:p>
            <a:r>
              <a:rPr lang="fr-FR" dirty="0" smtClean="0"/>
              <a:t>Gérer les dépendances de FW4SPL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941687" y="548680"/>
            <a:ext cx="8229600" cy="990600"/>
          </a:xfrm>
        </p:spPr>
        <p:txBody>
          <a:bodyPr/>
          <a:lstStyle/>
          <a:p>
            <a:r>
              <a:rPr lang="fr-FR" dirty="0"/>
              <a:t>L</a:t>
            </a:r>
            <a:r>
              <a:rPr lang="fr-FR" dirty="0" smtClean="0"/>
              <a:t>es contraintes du projet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052498612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3" descr="C:\Users\nkw\Downloads\all-devices-n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06" y="3474786"/>
            <a:ext cx="2313062" cy="21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nkw\Downloads\all-devices-n1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37872"/>
            <a:ext cx="2474447" cy="23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nkw\Downloads\all-devices-n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90" y="3330852"/>
            <a:ext cx="2326087" cy="21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2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998176"/>
            <a:ext cx="7356850" cy="2530226"/>
          </a:xfrm>
        </p:spPr>
        <p:txBody>
          <a:bodyPr/>
          <a:lstStyle/>
          <a:p>
            <a:r>
              <a:rPr lang="fr-FR" dirty="0" smtClean="0"/>
              <a:t>Les logiciels existants : </a:t>
            </a:r>
            <a:r>
              <a:rPr lang="fr-FR" dirty="0" err="1" smtClean="0"/>
              <a:t>VRMed</a:t>
            </a:r>
            <a:r>
              <a:rPr lang="fr-FR" dirty="0" smtClean="0"/>
              <a:t>, VR-</a:t>
            </a:r>
            <a:r>
              <a:rPr lang="fr-FR" dirty="0" err="1" smtClean="0"/>
              <a:t>Anat</a:t>
            </a:r>
            <a:endParaRPr lang="fr-FR" dirty="0"/>
          </a:p>
          <a:p>
            <a:r>
              <a:rPr lang="fr-FR" dirty="0" smtClean="0"/>
              <a:t>Reprendre les éléments de visualisation</a:t>
            </a:r>
          </a:p>
          <a:p>
            <a:pPr marL="457200" lvl="2"/>
            <a:r>
              <a:rPr lang="fr-FR" sz="2000" dirty="0"/>
              <a:t>Affichage des informations « patient </a:t>
            </a:r>
            <a:r>
              <a:rPr lang="fr-FR" sz="2000" dirty="0" smtClean="0"/>
              <a:t>»</a:t>
            </a:r>
          </a:p>
          <a:p>
            <a:pPr lvl="1"/>
            <a:r>
              <a:rPr lang="fr-FR" dirty="0" smtClean="0"/>
              <a:t>Affichage de maillages surfaciques</a:t>
            </a:r>
          </a:p>
          <a:p>
            <a:pPr lvl="1"/>
            <a:r>
              <a:rPr lang="fr-FR" dirty="0" smtClean="0"/>
              <a:t>Affichage de négatoscopes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843808" y="548680"/>
            <a:ext cx="8229600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Des besoins métiers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912798929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4" descr="C:\Users\Marc\Dropbox\IRCAD\images\axial.png"/>
          <p:cNvPicPr>
            <a:picLocks noChangeAspect="1" noChangeArrowheads="1"/>
          </p:cNvPicPr>
          <p:nvPr/>
        </p:nvPicPr>
        <p:blipFill>
          <a:blip r:embed="rId8" cstate="print"/>
          <a:srcRect l="18766" t="23371" r="18766" b="22696"/>
          <a:stretch>
            <a:fillRect/>
          </a:stretch>
        </p:blipFill>
        <p:spPr bwMode="auto">
          <a:xfrm>
            <a:off x="7922760" y="2812449"/>
            <a:ext cx="1092422" cy="1057182"/>
          </a:xfrm>
          <a:prstGeom prst="rect">
            <a:avLst/>
          </a:prstGeom>
          <a:ln w="28575"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5" descr="C:\Users\Marc\Dropbox\IRCAD\images\frontal.jpg"/>
          <p:cNvPicPr>
            <a:picLocks noChangeAspect="1" noChangeArrowheads="1"/>
          </p:cNvPicPr>
          <p:nvPr/>
        </p:nvPicPr>
        <p:blipFill>
          <a:blip r:embed="rId9" cstate="print"/>
          <a:srcRect l="29636" r="29637"/>
          <a:stretch>
            <a:fillRect/>
          </a:stretch>
        </p:blipFill>
        <p:spPr bwMode="auto">
          <a:xfrm>
            <a:off x="7922760" y="4164849"/>
            <a:ext cx="1092421" cy="997322"/>
          </a:xfrm>
          <a:prstGeom prst="rect">
            <a:avLst/>
          </a:prstGeom>
          <a:ln w="28575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6" descr="C:\Users\Marc\Dropbox\IRCAD\images\sagital.png"/>
          <p:cNvPicPr>
            <a:picLocks noChangeAspect="1" noChangeArrowheads="1"/>
          </p:cNvPicPr>
          <p:nvPr/>
        </p:nvPicPr>
        <p:blipFill>
          <a:blip r:embed="rId10" cstate="print"/>
          <a:srcRect l="29637" r="29636"/>
          <a:stretch>
            <a:fillRect/>
          </a:stretch>
        </p:blipFill>
        <p:spPr bwMode="auto">
          <a:xfrm>
            <a:off x="7922760" y="5452934"/>
            <a:ext cx="1092421" cy="1004637"/>
          </a:xfrm>
          <a:prstGeom prst="rect">
            <a:avLst/>
          </a:prstGeom>
          <a:ln w="28575">
            <a:solidFill>
              <a:srgbClr val="FF7C8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necteur droit avec flèche 16"/>
          <p:cNvCxnSpPr>
            <a:endCxn id="14" idx="1"/>
          </p:cNvCxnSpPr>
          <p:nvPr/>
        </p:nvCxnSpPr>
        <p:spPr>
          <a:xfrm flipV="1">
            <a:off x="7046494" y="3341040"/>
            <a:ext cx="876266" cy="1322470"/>
          </a:xfrm>
          <a:prstGeom prst="straightConnector1">
            <a:avLst/>
          </a:prstGeom>
          <a:ln w="38100">
            <a:solidFill>
              <a:srgbClr val="92D050"/>
            </a:solidFill>
            <a:headEnd type="oval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6598969" y="4933571"/>
            <a:ext cx="1153417" cy="30842"/>
          </a:xfrm>
          <a:prstGeom prst="straightConnector1">
            <a:avLst/>
          </a:prstGeom>
          <a:ln w="3810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6340603" y="5654118"/>
            <a:ext cx="1411783" cy="222793"/>
          </a:xfrm>
          <a:prstGeom prst="straightConnector1">
            <a:avLst/>
          </a:prstGeom>
          <a:ln w="38100">
            <a:solidFill>
              <a:srgbClr val="FF7C80"/>
            </a:solidFill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860032" y="3333676"/>
            <a:ext cx="129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FF0000"/>
                </a:solidFill>
              </a:rPr>
              <a:t>Plan Sagittal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095259" y="366211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70C0"/>
                </a:solidFill>
              </a:rPr>
              <a:t>Plan Frontal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3779912" y="4012735"/>
            <a:ext cx="13716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00B050"/>
                </a:solidFill>
              </a:rPr>
              <a:t>Plan Axial</a:t>
            </a:r>
            <a:endParaRPr lang="fr-FR" sz="1400" b="1" dirty="0">
              <a:solidFill>
                <a:srgbClr val="00B050"/>
              </a:solidFill>
            </a:endParaRPr>
          </a:p>
        </p:txBody>
      </p:sp>
      <p:pic>
        <p:nvPicPr>
          <p:cNvPr id="2054" name="Picture 6" descr="C:\Users\nkw\Desktop\patie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99" y="3315991"/>
            <a:ext cx="2914894" cy="300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8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</a:t>
            </a:r>
            <a:r>
              <a:rPr lang="fr-FR" dirty="0"/>
              <a:t> </a:t>
            </a:r>
            <a:r>
              <a:rPr lang="fr-FR" dirty="0" smtClean="0"/>
              <a:t>projet AGILE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065999577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7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9832" y="494184"/>
            <a:ext cx="8229600" cy="990600"/>
          </a:xfrm>
        </p:spPr>
        <p:txBody>
          <a:bodyPr/>
          <a:lstStyle/>
          <a:p>
            <a:r>
              <a:rPr lang="fr-FR" dirty="0" smtClean="0"/>
              <a:t>Méthodologie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210089" y="1628800"/>
            <a:ext cx="2723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Scrum</a:t>
            </a:r>
            <a:endParaRPr lang="fr-FR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Carré corné 4"/>
          <p:cNvSpPr/>
          <p:nvPr/>
        </p:nvSpPr>
        <p:spPr>
          <a:xfrm>
            <a:off x="300135" y="2423745"/>
            <a:ext cx="1224136" cy="2307746"/>
          </a:xfrm>
          <a:prstGeom prst="foldedCorner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Carnet</a:t>
            </a:r>
            <a:br>
              <a:rPr lang="fr-FR" dirty="0" smtClean="0"/>
            </a:br>
            <a:r>
              <a:rPr lang="fr-FR" dirty="0" smtClean="0"/>
              <a:t>de</a:t>
            </a:r>
            <a:br>
              <a:rPr lang="fr-FR" dirty="0" smtClean="0"/>
            </a:br>
            <a:r>
              <a:rPr lang="fr-FR" dirty="0" smtClean="0"/>
              <a:t>Produit</a:t>
            </a:r>
            <a:endParaRPr lang="fr-FR" dirty="0"/>
          </a:p>
        </p:txBody>
      </p:sp>
      <p:sp>
        <p:nvSpPr>
          <p:cNvPr id="8" name="Carré corné 7"/>
          <p:cNvSpPr/>
          <p:nvPr/>
        </p:nvSpPr>
        <p:spPr>
          <a:xfrm>
            <a:off x="1831490" y="3251636"/>
            <a:ext cx="1009183" cy="1444438"/>
          </a:xfrm>
          <a:prstGeom prst="foldedCorner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Carnet</a:t>
            </a:r>
            <a:br>
              <a:rPr lang="fr-FR" dirty="0" smtClean="0"/>
            </a:br>
            <a:r>
              <a:rPr lang="fr-FR" dirty="0" smtClean="0"/>
              <a:t>de</a:t>
            </a:r>
            <a:br>
              <a:rPr lang="fr-FR" dirty="0" smtClean="0"/>
            </a:br>
            <a:r>
              <a:rPr lang="fr-FR" dirty="0" smtClean="0"/>
              <a:t>Sprint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39691003"/>
              </p:ext>
            </p:extLst>
          </p:nvPr>
        </p:nvGraphicFramePr>
        <p:xfrm>
          <a:off x="3210089" y="2852936"/>
          <a:ext cx="2160240" cy="1985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arré corné 9"/>
          <p:cNvSpPr/>
          <p:nvPr/>
        </p:nvSpPr>
        <p:spPr>
          <a:xfrm>
            <a:off x="5723486" y="3455138"/>
            <a:ext cx="1017298" cy="1240936"/>
          </a:xfrm>
          <a:prstGeom prst="foldedCorner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Livrable</a:t>
            </a:r>
            <a:endParaRPr lang="fr-FR" dirty="0"/>
          </a:p>
        </p:txBody>
      </p:sp>
      <p:sp>
        <p:nvSpPr>
          <p:cNvPr id="11" name="Carré corné 10"/>
          <p:cNvSpPr/>
          <p:nvPr/>
        </p:nvSpPr>
        <p:spPr>
          <a:xfrm>
            <a:off x="7092280" y="3131684"/>
            <a:ext cx="1677268" cy="1584176"/>
          </a:xfrm>
          <a:prstGeom prst="foldedCorner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Rétrospective</a:t>
            </a:r>
            <a:endParaRPr lang="fr-FR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741289105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7" t="9664" r="73167" b="72772"/>
          <a:stretch/>
        </p:blipFill>
        <p:spPr bwMode="auto">
          <a:xfrm>
            <a:off x="200596" y="4975001"/>
            <a:ext cx="1296960" cy="113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8" t="11000" r="42344" b="71000"/>
          <a:stretch/>
        </p:blipFill>
        <p:spPr bwMode="auto">
          <a:xfrm>
            <a:off x="2374685" y="4919451"/>
            <a:ext cx="1124429" cy="120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t="65500" r="45000" b="16000"/>
          <a:stretch/>
        </p:blipFill>
        <p:spPr bwMode="auto">
          <a:xfrm>
            <a:off x="4007274" y="4965814"/>
            <a:ext cx="1436948" cy="120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lèche droite 11"/>
          <p:cNvSpPr/>
          <p:nvPr/>
        </p:nvSpPr>
        <p:spPr>
          <a:xfrm rot="16760469">
            <a:off x="4567753" y="4527629"/>
            <a:ext cx="940244" cy="20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 rot="17092120">
            <a:off x="2944916" y="4528683"/>
            <a:ext cx="940244" cy="20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droite 17"/>
          <p:cNvSpPr/>
          <p:nvPr/>
        </p:nvSpPr>
        <p:spPr>
          <a:xfrm rot="14676801">
            <a:off x="2584156" y="4782856"/>
            <a:ext cx="342953" cy="238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 rot="16200000">
            <a:off x="564561" y="4714267"/>
            <a:ext cx="386368" cy="238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8" t="11000" r="42344" b="71000"/>
          <a:stretch/>
        </p:blipFill>
        <p:spPr bwMode="auto">
          <a:xfrm>
            <a:off x="7343236" y="4919451"/>
            <a:ext cx="1124429" cy="120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lèche droite 20"/>
          <p:cNvSpPr/>
          <p:nvPr/>
        </p:nvSpPr>
        <p:spPr>
          <a:xfrm rot="5400000">
            <a:off x="7697811" y="4789287"/>
            <a:ext cx="407627" cy="238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7" t="9664" r="73167" b="72772"/>
          <a:stretch/>
        </p:blipFill>
        <p:spPr bwMode="auto">
          <a:xfrm>
            <a:off x="5723486" y="4992954"/>
            <a:ext cx="1296960" cy="113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lèche droite 22"/>
          <p:cNvSpPr/>
          <p:nvPr/>
        </p:nvSpPr>
        <p:spPr>
          <a:xfrm rot="5400000">
            <a:off x="6146602" y="4802169"/>
            <a:ext cx="450725" cy="238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droite 24"/>
          <p:cNvSpPr/>
          <p:nvPr/>
        </p:nvSpPr>
        <p:spPr>
          <a:xfrm rot="12443094">
            <a:off x="1396942" y="4836182"/>
            <a:ext cx="1099129" cy="25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70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Espace réservé du contenu 2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037586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livrables</a:t>
            </a:r>
            <a:endParaRPr lang="fr-FR" dirty="0"/>
          </a:p>
        </p:txBody>
      </p:sp>
      <p:sp>
        <p:nvSpPr>
          <p:cNvPr id="12" name="Flèche droite 11"/>
          <p:cNvSpPr/>
          <p:nvPr/>
        </p:nvSpPr>
        <p:spPr>
          <a:xfrm>
            <a:off x="467544" y="2769138"/>
            <a:ext cx="8189556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Projet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708811826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050" name="Picture 2" descr="\\FAS3040A\abensaibi$\Mes Documents\Screenshot_2013-06-06-17-02-4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45" y="4581128"/>
            <a:ext cx="89109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FAS3040A\abensaibi$\Mes Documents\Screenshot_2013-06-06-11-48-45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511" y="4581128"/>
            <a:ext cx="89109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FAS3040A\abensaibi$\Mes Documents\Screenshot_2013-06-06-11-50-07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891099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\\FAS3040A\abensaibi$\Mes Documents\Screenshot_2013-06-06-17-04-2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550" y="4581128"/>
            <a:ext cx="89110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55576" y="1989384"/>
            <a:ext cx="8229600" cy="4876800"/>
          </a:xfrm>
        </p:spPr>
        <p:txBody>
          <a:bodyPr/>
          <a:lstStyle/>
          <a:p>
            <a:r>
              <a:rPr lang="fr-FR" dirty="0" smtClean="0"/>
              <a:t>Vélocités</a:t>
            </a:r>
          </a:p>
          <a:p>
            <a:r>
              <a:rPr lang="fr-FR" dirty="0"/>
              <a:t>Le facteur de </a:t>
            </a:r>
            <a:r>
              <a:rPr lang="fr-FR" dirty="0" smtClean="0"/>
              <a:t>focalisation</a:t>
            </a:r>
          </a:p>
          <a:p>
            <a:r>
              <a:rPr lang="fr-FR" dirty="0" smtClean="0"/>
              <a:t>Suivis des bibliothèques logiciels</a:t>
            </a:r>
          </a:p>
          <a:p>
            <a:r>
              <a:rPr lang="fr-FR" dirty="0" smtClean="0"/>
              <a:t>Exécution des tests</a:t>
            </a:r>
          </a:p>
          <a:p>
            <a:r>
              <a:rPr lang="fr-FR" dirty="0" err="1" smtClean="0"/>
              <a:t>Burndown</a:t>
            </a:r>
            <a:r>
              <a:rPr lang="fr-FR" dirty="0" smtClean="0"/>
              <a:t> </a:t>
            </a:r>
            <a:r>
              <a:rPr lang="fr-FR" dirty="0" err="1" smtClean="0"/>
              <a:t>chart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indicateurs</a:t>
            </a:r>
            <a:endParaRPr lang="fr-FR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15093437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 descr="C:\Users\nkw\Downloads\burdown-s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45024"/>
            <a:ext cx="3787044" cy="26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APPLICATION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895887918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68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fr-FR" dirty="0" smtClean="0">
                <a:latin typeface="Helvetica" pitchFamily="34" charset="0"/>
                <a:cs typeface="Helvetica" pitchFamily="34" charset="0"/>
              </a:rPr>
              <a:t>Sommaire</a:t>
            </a:r>
            <a:endParaRPr lang="fr-FR" dirty="0">
              <a:latin typeface="Helvetica" pitchFamily="34" charset="0"/>
              <a:cs typeface="Helvetica" pitchFamily="34" charset="0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543472127"/>
              </p:ext>
            </p:extLst>
          </p:nvPr>
        </p:nvGraphicFramePr>
        <p:xfrm>
          <a:off x="611560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01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844824"/>
            <a:ext cx="7920880" cy="4876800"/>
          </a:xfrm>
        </p:spPr>
        <p:txBody>
          <a:bodyPr/>
          <a:lstStyle/>
          <a:p>
            <a:r>
              <a:rPr lang="fr-FR" b="1" dirty="0" smtClean="0"/>
              <a:t>Phase d’</a:t>
            </a:r>
            <a:r>
              <a:rPr lang="fr-FR" b="1" dirty="0" err="1" smtClean="0"/>
              <a:t>inception</a:t>
            </a:r>
            <a:r>
              <a:rPr lang="fr-FR" dirty="0" smtClean="0"/>
              <a:t> </a:t>
            </a:r>
            <a:r>
              <a:rPr lang="fr-FR" dirty="0" smtClean="0"/>
              <a:t>du projet</a:t>
            </a:r>
          </a:p>
          <a:p>
            <a:r>
              <a:rPr lang="fr-FR" dirty="0" smtClean="0"/>
              <a:t>Élaboration des </a:t>
            </a:r>
            <a:r>
              <a:rPr lang="fr-FR" dirty="0"/>
              <a:t>besoins </a:t>
            </a:r>
            <a:r>
              <a:rPr lang="fr-FR" dirty="0" smtClean="0"/>
              <a:t>pour le </a:t>
            </a:r>
            <a:r>
              <a:rPr lang="fr-FR" b="1" dirty="0" smtClean="0"/>
              <a:t>carnet </a:t>
            </a:r>
            <a:r>
              <a:rPr lang="fr-FR" b="1" dirty="0"/>
              <a:t>de </a:t>
            </a:r>
            <a:r>
              <a:rPr lang="fr-FR" b="1" dirty="0" smtClean="0"/>
              <a:t>produit</a:t>
            </a:r>
          </a:p>
          <a:p>
            <a:r>
              <a:rPr lang="fr-FR" b="1" dirty="0" smtClean="0"/>
              <a:t>Etude</a:t>
            </a:r>
            <a:r>
              <a:rPr lang="fr-FR" dirty="0" smtClean="0"/>
              <a:t> des solutions techniques</a:t>
            </a:r>
          </a:p>
          <a:p>
            <a:r>
              <a:rPr lang="fr-FR" dirty="0" smtClean="0"/>
              <a:t>Répartition des </a:t>
            </a:r>
            <a:r>
              <a:rPr lang="fr-FR" b="1" dirty="0" smtClean="0"/>
              <a:t>objectifs</a:t>
            </a:r>
            <a:r>
              <a:rPr lang="fr-FR" dirty="0" smtClean="0"/>
              <a:t> en Sprint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3808" y="494184"/>
            <a:ext cx="8229600" cy="990600"/>
          </a:xfrm>
        </p:spPr>
        <p:txBody>
          <a:bodyPr/>
          <a:lstStyle/>
          <a:p>
            <a:r>
              <a:rPr lang="fr-FR" dirty="0" smtClean="0"/>
              <a:t>Le prototype</a:t>
            </a:r>
            <a:endParaRPr lang="fr-FR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191721952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93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Elaboration de l’IHM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57" y="3910398"/>
            <a:ext cx="4683144" cy="256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3209"/>
            <a:ext cx="4460855" cy="258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71506"/>
            <a:ext cx="4499993" cy="256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506"/>
            <a:ext cx="4676700" cy="248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578075191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0392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987824" y="548680"/>
            <a:ext cx="8229600" cy="990600"/>
          </a:xfrm>
        </p:spPr>
        <p:txBody>
          <a:bodyPr/>
          <a:lstStyle/>
          <a:p>
            <a:r>
              <a:rPr lang="fr-FR" dirty="0" smtClean="0"/>
              <a:t>Architecture technique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2843808" y="4295369"/>
            <a:ext cx="1724020" cy="668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Bibliothèques </a:t>
            </a:r>
            <a:r>
              <a:rPr lang="fr-FR" dirty="0" smtClean="0"/>
              <a:t>FW4SPL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379001" y="2319567"/>
            <a:ext cx="3184278" cy="3807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Interface graphique XML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379002" y="2714101"/>
            <a:ext cx="3194642" cy="3807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Notification et objets</a:t>
            </a:r>
            <a:r>
              <a:rPr lang="fr-FR" dirty="0" smtClean="0"/>
              <a:t> </a:t>
            </a:r>
            <a:r>
              <a:rPr lang="fr-FR" dirty="0" smtClean="0"/>
              <a:t>JAVA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388609" y="3359373"/>
            <a:ext cx="3203291" cy="29613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Interface Java - C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403649" y="4295640"/>
            <a:ext cx="1440159" cy="67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Bibliothèque </a:t>
            </a:r>
            <a:r>
              <a:rPr lang="fr-FR" sz="1600" dirty="0" smtClean="0"/>
              <a:t>3D</a:t>
            </a:r>
            <a:endParaRPr lang="fr-FR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392178" y="3884264"/>
            <a:ext cx="3178080" cy="396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Proxy C++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4715954" y="2319567"/>
            <a:ext cx="1812640" cy="3807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Vue</a:t>
            </a:r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4711529" y="3898664"/>
            <a:ext cx="1817127" cy="396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Contrôleur</a:t>
            </a:r>
            <a:endParaRPr lang="fr-FR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4711467" y="4297752"/>
            <a:ext cx="1817127" cy="66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Modèle</a:t>
            </a:r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4711467" y="2703703"/>
            <a:ext cx="1812640" cy="3807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Contrôleur</a:t>
            </a:r>
            <a:endParaRPr lang="fr-FR" dirty="0"/>
          </a:p>
        </p:txBody>
      </p:sp>
      <p:graphicFrame>
        <p:nvGraphicFramePr>
          <p:cNvPr id="23" name="Diagramme 22"/>
          <p:cNvGraphicFramePr/>
          <p:nvPr>
            <p:extLst>
              <p:ext uri="{D42A27DB-BD31-4B8C-83A1-F6EECF244321}">
                <p14:modId xmlns:p14="http://schemas.microsoft.com/office/powerpoint/2010/main" val="2453225052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 à coins arrondis 14"/>
          <p:cNvSpPr/>
          <p:nvPr/>
        </p:nvSpPr>
        <p:spPr>
          <a:xfrm>
            <a:off x="7164288" y="1465387"/>
            <a:ext cx="1526941" cy="37943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Monde Java</a:t>
            </a:r>
            <a:endParaRPr lang="fr-FR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7164288" y="1844824"/>
            <a:ext cx="152694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Monde natif</a:t>
            </a:r>
            <a:endParaRPr lang="fr-FR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2896737" y="5199766"/>
            <a:ext cx="1681456" cy="550992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Dossier « patient »</a:t>
            </a:r>
            <a:endParaRPr lang="fr-FR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4716016" y="5199767"/>
            <a:ext cx="1817127" cy="550992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Données</a:t>
            </a:r>
            <a:endParaRPr lang="fr-FR" dirty="0"/>
          </a:p>
        </p:txBody>
      </p:sp>
      <p:sp>
        <p:nvSpPr>
          <p:cNvPr id="2" name="Flèche vers le bas 1"/>
          <p:cNvSpPr/>
          <p:nvPr/>
        </p:nvSpPr>
        <p:spPr>
          <a:xfrm>
            <a:off x="2761063" y="3102208"/>
            <a:ext cx="271348" cy="257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vers le bas 19"/>
          <p:cNvSpPr/>
          <p:nvPr/>
        </p:nvSpPr>
        <p:spPr>
          <a:xfrm>
            <a:off x="2785646" y="3655511"/>
            <a:ext cx="271348" cy="243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e bas 20"/>
          <p:cNvSpPr/>
          <p:nvPr/>
        </p:nvSpPr>
        <p:spPr>
          <a:xfrm>
            <a:off x="3618517" y="4095055"/>
            <a:ext cx="271348" cy="257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e bas 21"/>
          <p:cNvSpPr/>
          <p:nvPr/>
        </p:nvSpPr>
        <p:spPr>
          <a:xfrm>
            <a:off x="3482843" y="4942601"/>
            <a:ext cx="271348" cy="257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>
          <a:xfrm>
            <a:off x="7164287" y="2204864"/>
            <a:ext cx="1526941" cy="330459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Fichiers</a:t>
            </a:r>
            <a:endParaRPr lang="fr-FR" dirty="0"/>
          </a:p>
        </p:txBody>
      </p:sp>
      <p:sp>
        <p:nvSpPr>
          <p:cNvPr id="25" name="Flèche vers le bas 24"/>
          <p:cNvSpPr/>
          <p:nvPr/>
        </p:nvSpPr>
        <p:spPr>
          <a:xfrm rot="5400000">
            <a:off x="2587366" y="4550770"/>
            <a:ext cx="271348" cy="257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 vers le bas 25"/>
          <p:cNvSpPr/>
          <p:nvPr/>
        </p:nvSpPr>
        <p:spPr>
          <a:xfrm rot="16200000">
            <a:off x="2835466" y="4550769"/>
            <a:ext cx="271348" cy="257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52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9" grpId="0" animBg="1"/>
      <p:bldP spid="2" grpId="0" animBg="1"/>
      <p:bldP spid="20" grpId="0" animBg="1"/>
      <p:bldP spid="21" grpId="0" animBg="1"/>
      <p:bldP spid="22" grpId="0" animBg="1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471219"/>
              </p:ext>
            </p:extLst>
          </p:nvPr>
        </p:nvGraphicFramePr>
        <p:xfrm>
          <a:off x="5652120" y="2708920"/>
          <a:ext cx="3240360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771800" y="54868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600" dirty="0" smtClean="0"/>
              <a:t>Suivis de bibliothèques </a:t>
            </a:r>
            <a:br>
              <a:rPr lang="fr-FR" sz="3600" dirty="0" smtClean="0"/>
            </a:br>
            <a:r>
              <a:rPr lang="fr-FR" sz="3600" dirty="0" smtClean="0"/>
              <a:t>logicielles</a:t>
            </a:r>
            <a:endParaRPr lang="fr-FR" sz="3600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209072733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361933"/>
              </p:ext>
            </p:extLst>
          </p:nvPr>
        </p:nvGraphicFramePr>
        <p:xfrm>
          <a:off x="827584" y="1668246"/>
          <a:ext cx="5302274" cy="4596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8325"/>
                <a:gridCol w="1360224"/>
                <a:gridCol w="2893725"/>
              </a:tblGrid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Name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Moyen de compilation Arm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Utilité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noFill/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gnustl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b="0" i="0" u="none" strike="noStrike" dirty="0" smtClean="0">
                          <a:effectLst/>
                          <a:latin typeface="+mn-lt"/>
                        </a:rPr>
                        <a:t>Bibliothèque</a:t>
                      </a:r>
                      <a:r>
                        <a:rPr lang="fr-FR" sz="700" b="0" i="0" u="none" strike="noStrike" baseline="0" dirty="0" smtClean="0">
                          <a:effectLst/>
                          <a:latin typeface="+mn-lt"/>
                        </a:rPr>
                        <a:t> déjà présente</a:t>
                      </a:r>
                      <a:endParaRPr lang="fr-FR" sz="700" b="0" i="0" u="none" strike="noStrike" dirty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c++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stlport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b="0" i="0" u="none" strike="noStrike" dirty="0" smtClean="0">
                          <a:effectLst/>
                          <a:latin typeface="+mn-lt"/>
                        </a:rPr>
                        <a:t>Bibliothèque</a:t>
                      </a:r>
                      <a:r>
                        <a:rPr lang="fr-FR" sz="700" b="0" i="0" u="none" strike="noStrike" baseline="0" dirty="0" smtClean="0">
                          <a:effectLst/>
                          <a:latin typeface="+mn-lt"/>
                        </a:rPr>
                        <a:t> déjà présente</a:t>
                      </a:r>
                      <a:endParaRPr lang="fr-FR" sz="700" b="0" i="0" u="none" strike="noStrike" dirty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c++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libxml2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Ndk</a:t>
                      </a:r>
                      <a:r>
                        <a:rPr lang="fr-FR" sz="700" u="none" strike="noStrike" dirty="0">
                          <a:effectLst/>
                        </a:rPr>
                        <a:t> </a:t>
                      </a:r>
                      <a:r>
                        <a:rPr lang="fr-FR" sz="700" u="none" strike="noStrike" dirty="0" err="1">
                          <a:effectLst/>
                        </a:rPr>
                        <a:t>make</a:t>
                      </a:r>
                      <a:r>
                        <a:rPr lang="fr-FR" sz="700" u="none" strike="noStrike" dirty="0">
                          <a:effectLst/>
                        </a:rPr>
                        <a:t> </a:t>
                      </a:r>
                      <a:r>
                        <a:rPr lang="fr-FR" sz="700" u="none" strike="noStrike" dirty="0" smtClean="0">
                          <a:effectLst/>
                        </a:rPr>
                        <a:t>depuis AOSP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xml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Boost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 smtClean="0">
                          <a:effectLst/>
                        </a:rPr>
                        <a:t>Bjam</a:t>
                      </a:r>
                      <a:r>
                        <a:rPr lang="fr-FR" sz="700" u="none" strike="noStrike" dirty="0" smtClean="0">
                          <a:effectLst/>
                        </a:rPr>
                        <a:t> modifié sur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GitHub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Dépendance FW4SPL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BoostLog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Modified</a:t>
                      </a:r>
                      <a:r>
                        <a:rPr lang="fr-FR" sz="700" u="none" strike="noStrike" dirty="0">
                          <a:effectLst/>
                        </a:rPr>
                        <a:t> </a:t>
                      </a:r>
                      <a:r>
                        <a:rPr lang="fr-FR" sz="700" u="none" strike="noStrike" dirty="0" err="1">
                          <a:effectLst/>
                        </a:rPr>
                        <a:t>Bjam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Nouveau log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uuid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Ndk</a:t>
                      </a:r>
                      <a:r>
                        <a:rPr lang="fr-FR" sz="700" u="none" strike="noStrike" dirty="0">
                          <a:effectLst/>
                        </a:rPr>
                        <a:t> </a:t>
                      </a:r>
                      <a:r>
                        <a:rPr lang="fr-FR" sz="700" u="none" strike="noStrike" dirty="0" err="1">
                          <a:effectLst/>
                        </a:rPr>
                        <a:t>make</a:t>
                      </a:r>
                      <a:r>
                        <a:rPr lang="fr-FR" sz="700" u="none" strike="noStrike" dirty="0">
                          <a:effectLst/>
                        </a:rPr>
                        <a:t> </a:t>
                      </a:r>
                      <a:r>
                        <a:rPr lang="fr-FR" sz="700" u="none" strike="noStrike" dirty="0" smtClean="0">
                          <a:effectLst/>
                        </a:rPr>
                        <a:t>depuis AOSP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Generation d'uuid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icu4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Ndk</a:t>
                      </a:r>
                      <a:r>
                        <a:rPr lang="fr-FR" sz="700" u="none" strike="noStrike" dirty="0">
                          <a:effectLst/>
                        </a:rPr>
                        <a:t> </a:t>
                      </a:r>
                      <a:r>
                        <a:rPr lang="fr-FR" sz="700" u="none" strike="noStrike" dirty="0" err="1">
                          <a:effectLst/>
                        </a:rPr>
                        <a:t>make</a:t>
                      </a:r>
                      <a:r>
                        <a:rPr lang="fr-FR" sz="700" u="none" strike="noStrike" dirty="0">
                          <a:effectLst/>
                        </a:rPr>
                        <a:t> </a:t>
                      </a:r>
                      <a:r>
                        <a:rPr lang="fr-FR" sz="700" u="none" strike="noStrike" dirty="0" smtClean="0">
                          <a:effectLst/>
                        </a:rPr>
                        <a:t>depuis AOSP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xml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androidSdk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0" i="0" u="none" strike="noStrike" dirty="0" smtClean="0">
                          <a:effectLst/>
                          <a:latin typeface="+mn-lt"/>
                        </a:rPr>
                        <a:t>Bibliothèque</a:t>
                      </a:r>
                      <a:r>
                        <a:rPr lang="fr-FR" sz="700" b="0" i="0" u="none" strike="noStrike" baseline="0" dirty="0" smtClean="0">
                          <a:effectLst/>
                          <a:latin typeface="+mn-lt"/>
                        </a:rPr>
                        <a:t> déjà présente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smtClean="0">
                          <a:effectLst/>
                        </a:rPr>
                        <a:t>Framework</a:t>
                      </a:r>
                      <a:r>
                        <a:rPr lang="fr-FR" sz="700" u="none" strike="noStrike" baseline="0" dirty="0" smtClean="0">
                          <a:effectLst/>
                        </a:rPr>
                        <a:t> de base d’</a:t>
                      </a:r>
                      <a:r>
                        <a:rPr lang="fr-FR" sz="700" u="none" strike="noStrike" baseline="0" dirty="0" err="1" smtClean="0">
                          <a:effectLst/>
                        </a:rPr>
                        <a:t>Android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opengles2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0" i="0" u="none" strike="noStrike" dirty="0" smtClean="0">
                          <a:effectLst/>
                          <a:latin typeface="+mn-lt"/>
                        </a:rPr>
                        <a:t>Bibliothèque</a:t>
                      </a:r>
                      <a:r>
                        <a:rPr lang="fr-FR" sz="700" b="0" i="0" u="none" strike="noStrike" baseline="0" dirty="0" smtClean="0">
                          <a:effectLst/>
                          <a:latin typeface="+mn-lt"/>
                        </a:rPr>
                        <a:t> déjà présente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vtk</a:t>
                      </a:r>
                      <a:r>
                        <a:rPr lang="fr-FR" sz="700" u="none" strike="noStrike" dirty="0">
                          <a:effectLst/>
                        </a:rPr>
                        <a:t>-es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libz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b="0" i="0" u="none" strike="noStrike" dirty="0" smtClean="0">
                          <a:effectLst/>
                          <a:latin typeface="+mn-lt"/>
                        </a:rPr>
                        <a:t>Bibliothèque</a:t>
                      </a:r>
                      <a:r>
                        <a:rPr lang="fr-FR" sz="700" b="0" i="0" u="none" strike="noStrike" baseline="0" dirty="0" smtClean="0">
                          <a:effectLst/>
                          <a:latin typeface="+mn-lt"/>
                        </a:rPr>
                        <a:t> déjà présente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smtClean="0">
                          <a:effectLst/>
                        </a:rPr>
                        <a:t>Compression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FwCore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Ndk make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Défini les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objects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>
                          <a:effectLst/>
                        </a:rPr>
                        <a:t>de base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FwTools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Ndk make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FwMath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Ndk</a:t>
                      </a:r>
                      <a:r>
                        <a:rPr lang="fr-FR" sz="700" u="none" strike="noStrike" dirty="0">
                          <a:effectLst/>
                        </a:rPr>
                        <a:t> </a:t>
                      </a:r>
                      <a:r>
                        <a:rPr lang="fr-FR" sz="700" u="none" strike="noStrike" dirty="0" err="1">
                          <a:effectLst/>
                        </a:rPr>
                        <a:t>make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FwData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Ndk</a:t>
                      </a:r>
                      <a:r>
                        <a:rPr lang="fr-FR" sz="700" u="none" strike="noStrike" dirty="0">
                          <a:effectLst/>
                        </a:rPr>
                        <a:t> </a:t>
                      </a:r>
                      <a:r>
                        <a:rPr lang="fr-FR" sz="700" u="none" strike="noStrike" dirty="0" err="1">
                          <a:effectLst/>
                        </a:rPr>
                        <a:t>make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Défini toutes les structures de données du </a:t>
                      </a:r>
                      <a:r>
                        <a:rPr lang="fr-FR" sz="700" u="none" strike="noStrike" dirty="0" err="1">
                          <a:effectLst/>
                        </a:rPr>
                        <a:t>framework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Camp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Introspection librairie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FwCamp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Introspection et nouveau types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CppUnit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r>
                        <a:rPr lang="fr-FR" sz="700" u="none" strike="noStrike" dirty="0" smtClean="0">
                          <a:effectLst/>
                        </a:rPr>
                        <a:t> de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libreOffice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tests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FwZip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Wrapper</a:t>
                      </a:r>
                      <a:r>
                        <a:rPr lang="fr-FR" sz="700" u="none" strike="noStrike" dirty="0">
                          <a:effectLst/>
                        </a:rPr>
                        <a:t> compression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FwAtoms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FwRuntime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FwComEd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Cannaux</a:t>
                      </a:r>
                      <a:r>
                        <a:rPr lang="fr-FR" sz="700" u="none" strike="noStrike" dirty="0">
                          <a:effectLst/>
                        </a:rPr>
                        <a:t> de communication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FwGui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Concept gui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FwService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Concept de Service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FwDataTools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Outils sur les data ...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FwXML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FwDataIO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FwVtkIO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err="1" smtClean="0">
                          <a:effectLst/>
                        </a:rPr>
                        <a:t>Ndk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make</a:t>
                      </a:r>
                      <a:endParaRPr lang="fr-FR" sz="700" b="0" i="0" u="none" strike="noStrike" dirty="0" smtClean="0">
                        <a:effectLst/>
                        <a:latin typeface="+mn-lt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NativeAndroid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Android prebuilt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b="0" i="0" u="none" strike="noStrike" dirty="0" smtClean="0">
                          <a:effectLst/>
                          <a:latin typeface="+mn-lt"/>
                        </a:rPr>
                        <a:t>Appels</a:t>
                      </a:r>
                      <a:r>
                        <a:rPr lang="fr-FR" sz="700" b="0" i="0" u="none" strike="noStrike" baseline="0" dirty="0" smtClean="0">
                          <a:effectLst/>
                          <a:latin typeface="+mn-lt"/>
                        </a:rPr>
                        <a:t> natifs à des utilitaires systèmes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Vtk</a:t>
                      </a:r>
                      <a:r>
                        <a:rPr lang="fr-FR" sz="700" u="none" strike="noStrike" dirty="0">
                          <a:effectLst/>
                        </a:rPr>
                        <a:t>-es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CMake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smtClean="0">
                          <a:effectLst/>
                        </a:rPr>
                        <a:t>Affichage de maillage </a:t>
                      </a:r>
                      <a:r>
                        <a:rPr lang="fr-FR" sz="700" u="none" strike="noStrike" dirty="0">
                          <a:effectLst/>
                        </a:rPr>
                        <a:t>3D </a:t>
                      </a:r>
                      <a:r>
                        <a:rPr lang="fr-FR" sz="700" u="none" strike="noStrike" dirty="0" smtClean="0">
                          <a:effectLst/>
                        </a:rPr>
                        <a:t>et structures de données VTK 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fw4splMobile</a:t>
                      </a:r>
                      <a:endParaRPr lang="fr-FR" sz="700" b="0" i="0" u="none" strike="noStrike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smtClean="0">
                          <a:effectLst/>
                        </a:rPr>
                        <a:t>Lanceur</a:t>
                      </a:r>
                      <a:r>
                        <a:rPr lang="fr-FR" sz="700" u="none" strike="noStrike" baseline="0" dirty="0" smtClean="0">
                          <a:effectLst/>
                        </a:rPr>
                        <a:t> d’application</a:t>
                      </a:r>
                      <a:r>
                        <a:rPr lang="fr-FR" sz="700" u="none" strike="noStrike" dirty="0" smtClean="0">
                          <a:effectLst/>
                        </a:rPr>
                        <a:t> et </a:t>
                      </a:r>
                      <a:r>
                        <a:rPr lang="fr-FR" sz="700" u="none" strike="noStrike" dirty="0">
                          <a:effectLst/>
                        </a:rPr>
                        <a:t>tests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AndroidGui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r>
                        <a:rPr lang="fr-FR" sz="700" u="none" strike="noStrike" dirty="0" smtClean="0">
                          <a:effectLst/>
                        </a:rPr>
                        <a:t>Eclipse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smtClean="0">
                          <a:effectLst/>
                        </a:rPr>
                        <a:t>IHM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F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 smtClean="0">
                          <a:effectLst/>
                        </a:rPr>
                        <a:t>Controleur</a:t>
                      </a:r>
                      <a:r>
                        <a:rPr lang="fr-FR" sz="700" u="none" strike="noStrike" dirty="0" smtClean="0">
                          <a:effectLst/>
                        </a:rPr>
                        <a:t> </a:t>
                      </a:r>
                      <a:r>
                        <a:rPr lang="fr-FR" sz="700" u="none" strike="noStrike" dirty="0" err="1" smtClean="0">
                          <a:effectLst/>
                        </a:rPr>
                        <a:t>vtk</a:t>
                      </a:r>
                      <a:r>
                        <a:rPr lang="fr-FR" sz="700" u="none" strike="noStrike" dirty="0" smtClean="0">
                          <a:effectLst/>
                        </a:rPr>
                        <a:t>-es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Affichage 3D de </a:t>
                      </a:r>
                      <a:r>
                        <a:rPr lang="fr-FR" sz="700" u="none" strike="noStrike" dirty="0" smtClean="0">
                          <a:effectLst/>
                        </a:rPr>
                        <a:t>maillage</a:t>
                      </a:r>
                      <a:r>
                        <a:rPr lang="fr-FR" sz="700" u="none" strike="noStrike" baseline="0" dirty="0" smtClean="0">
                          <a:effectLst/>
                        </a:rPr>
                        <a:t> FW4SPL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F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Configuration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XML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smtClean="0">
                          <a:effectLst/>
                        </a:rPr>
                        <a:t>Demande d’autorisation </a:t>
                      </a:r>
                      <a:r>
                        <a:rPr lang="fr-FR" sz="700" u="none" strike="noStrike" dirty="0">
                          <a:effectLst/>
                        </a:rPr>
                        <a:t>system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>
                    <a:solidFill>
                      <a:srgbClr val="00B0F0"/>
                    </a:solidFill>
                  </a:tcPr>
                </a:tc>
              </a:tr>
              <a:tr h="92648"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6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/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Name</a:t>
                      </a:r>
                      <a:endParaRPr lang="fr-FR" sz="700" b="0" i="0" u="none" strike="noStrike" dirty="0">
                        <a:effectLst/>
                        <a:latin typeface="Arial"/>
                      </a:endParaRPr>
                    </a:p>
                  </a:txBody>
                  <a:tcPr marL="5792" marR="5792" marT="57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Construction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Utilité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/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io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 </a:t>
                      </a:r>
                      <a:endParaRPr lang="fr-FR" sz="700" b="0" i="0" u="none" strike="noStrike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appXML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 </a:t>
                      </a:r>
                      <a:endParaRPr lang="fr-FR" sz="700" b="0" i="0" u="none" strike="noStrike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dataReg</a:t>
                      </a:r>
                      <a:endParaRPr lang="fr-FR" sz="700" b="0" i="0" u="none" strike="noStrike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servicesReg</a:t>
                      </a:r>
                      <a:endParaRPr lang="fr-FR" sz="700" b="0" i="0" u="none" strike="noStrike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>
                          <a:effectLst/>
                        </a:rPr>
                        <a:t> </a:t>
                      </a:r>
                      <a:endParaRPr lang="fr-FR" sz="700" b="0" i="0" u="none" strike="noStrike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FFC000"/>
                    </a:solidFill>
                  </a:tcPr>
                </a:tc>
              </a:tr>
              <a:tr h="110087"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 err="1">
                          <a:effectLst/>
                        </a:rPr>
                        <a:t>ioXML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 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700" u="none" strike="noStrike" dirty="0">
                          <a:effectLst/>
                        </a:rPr>
                        <a:t>lecture Patient</a:t>
                      </a:r>
                      <a:endParaRPr lang="fr-FR" sz="700" b="0" i="0" u="none" strike="noStrike" dirty="0">
                        <a:effectLst/>
                        <a:latin typeface="Liberation Sans;Arial"/>
                      </a:endParaRPr>
                    </a:p>
                  </a:txBody>
                  <a:tcPr marL="5792" marR="5792" marT="5792" marB="0" anchor="b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11560" y="1988840"/>
            <a:ext cx="7992888" cy="34563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000" dirty="0" smtClean="0"/>
              <a:t>Modifié </a:t>
            </a:r>
            <a:r>
              <a:rPr lang="fr-FR" sz="2000" dirty="0"/>
              <a:t>le </a:t>
            </a:r>
            <a:r>
              <a:rPr lang="fr-FR" sz="2000" b="1" dirty="0"/>
              <a:t>système de construction</a:t>
            </a:r>
            <a:r>
              <a:rPr lang="fr-FR" sz="2000" dirty="0"/>
              <a:t>, dérivé de </a:t>
            </a:r>
            <a:r>
              <a:rPr lang="fr-FR" sz="2000" dirty="0" err="1" smtClean="0"/>
              <a:t>Make</a:t>
            </a:r>
            <a:r>
              <a:rPr lang="fr-FR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Choisi </a:t>
            </a:r>
            <a:r>
              <a:rPr lang="fr-FR" sz="2000" dirty="0" smtClean="0"/>
              <a:t>des bibliothèques pour </a:t>
            </a:r>
            <a:r>
              <a:rPr lang="fr-FR" sz="2000" b="1" dirty="0" smtClean="0"/>
              <a:t>simplifier </a:t>
            </a:r>
            <a:r>
              <a:rPr lang="fr-FR" sz="2000" b="1" dirty="0"/>
              <a:t>mon </a:t>
            </a:r>
            <a:r>
              <a:rPr lang="fr-FR" sz="2000" b="1" dirty="0" smtClean="0"/>
              <a:t>travail</a:t>
            </a:r>
            <a:r>
              <a:rPr lang="fr-FR" sz="2000" dirty="0" smtClean="0"/>
              <a:t>.</a:t>
            </a:r>
            <a:endParaRPr lang="fr-F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000" dirty="0" smtClean="0"/>
              <a:t>Conçu une </a:t>
            </a:r>
            <a:r>
              <a:rPr lang="fr-FR" sz="2000" b="1" dirty="0" smtClean="0"/>
              <a:t>architecture</a:t>
            </a:r>
            <a:r>
              <a:rPr lang="fr-FR" sz="2000" dirty="0" smtClean="0"/>
              <a:t>, décrite avec l’outil UML.</a:t>
            </a:r>
            <a:endParaRPr lang="fr-F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000" dirty="0" smtClean="0"/>
              <a:t>Conçu une IHM, avec un outil de </a:t>
            </a:r>
            <a:r>
              <a:rPr lang="fr-FR" sz="2000" b="1" dirty="0" smtClean="0"/>
              <a:t>prototypage visuel</a:t>
            </a:r>
            <a:r>
              <a:rPr lang="fr-FR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 smtClean="0"/>
              <a:t>Développé une </a:t>
            </a:r>
            <a:r>
              <a:rPr lang="fr-FR" sz="2000" b="1" dirty="0" smtClean="0"/>
              <a:t>liaison </a:t>
            </a:r>
            <a:r>
              <a:rPr lang="fr-FR" sz="2000" b="1" dirty="0" smtClean="0"/>
              <a:t>de communication</a:t>
            </a:r>
            <a:r>
              <a:rPr lang="fr-FR" sz="2000" dirty="0" smtClean="0"/>
              <a:t>.</a:t>
            </a:r>
            <a:endParaRPr lang="fr-F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000" dirty="0" smtClean="0"/>
              <a:t>Développé les </a:t>
            </a:r>
            <a:r>
              <a:rPr lang="fr-FR" sz="2000" b="1" dirty="0" smtClean="0"/>
              <a:t>fonctionnalités </a:t>
            </a:r>
            <a:r>
              <a:rPr lang="fr-FR" sz="2000" b="1" dirty="0"/>
              <a:t>utilisateurs</a:t>
            </a:r>
            <a:r>
              <a:rPr lang="fr-FR" sz="2000" dirty="0"/>
              <a:t> </a:t>
            </a:r>
            <a:r>
              <a:rPr lang="fr-FR" sz="2000" dirty="0" smtClean="0"/>
              <a:t>attendues.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b="1" dirty="0" smtClean="0"/>
              <a:t>Documenté</a:t>
            </a:r>
            <a:r>
              <a:rPr lang="fr-FR" sz="2000" dirty="0" smtClean="0"/>
              <a:t> </a:t>
            </a:r>
            <a:r>
              <a:rPr lang="fr-FR" sz="2000" dirty="0"/>
              <a:t>le système </a:t>
            </a:r>
            <a:r>
              <a:rPr lang="fr-FR" sz="2000" dirty="0" err="1"/>
              <a:t>Android</a:t>
            </a:r>
            <a:r>
              <a:rPr lang="fr-FR" sz="2000" dirty="0"/>
              <a:t> SDK / </a:t>
            </a:r>
            <a:r>
              <a:rPr lang="fr-FR" sz="2000" dirty="0" smtClean="0"/>
              <a:t>NDK, dans la base doc.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Réalisations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142355935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29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29432945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 descr="\\FAS3040A\abensaibi$\Mes Documents\Screenshot_2013-06-06-11-48-4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44824"/>
            <a:ext cx="2520280" cy="448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Livrable 2</a:t>
            </a:r>
            <a:r>
              <a:rPr lang="fr-FR" baseline="30000" dirty="0" smtClean="0"/>
              <a:t>e</a:t>
            </a:r>
            <a:r>
              <a:rPr lang="fr-FR" dirty="0" smtClean="0"/>
              <a:t> Sprint</a:t>
            </a:r>
            <a:endParaRPr lang="fr-FR" dirty="0"/>
          </a:p>
        </p:txBody>
      </p:sp>
      <p:pic>
        <p:nvPicPr>
          <p:cNvPr id="7" name="Picture 4" descr="\\FAS3040A\abensaibi$\Mes Documents\Screenshot_2013-06-06-17-02-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1844824"/>
            <a:ext cx="2520280" cy="448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28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Livrable 3</a:t>
            </a:r>
            <a:r>
              <a:rPr lang="fr-FR" baseline="30000" dirty="0" smtClean="0"/>
              <a:t>e</a:t>
            </a:r>
            <a:r>
              <a:rPr lang="fr-FR" dirty="0" smtClean="0"/>
              <a:t> Sprint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30016684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\\FAS3040A\abensaibi$\Mes Documents\Screenshot_2013-06-06-11-50-0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24236"/>
            <a:ext cx="2492136" cy="44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Livrable 4</a:t>
            </a:r>
            <a:r>
              <a:rPr lang="fr-FR" baseline="30000" dirty="0" smtClean="0"/>
              <a:t>e</a:t>
            </a:r>
            <a:r>
              <a:rPr lang="fr-FR" dirty="0" smtClean="0"/>
              <a:t> Sprint</a:t>
            </a:r>
            <a:endParaRPr lang="fr-FR" dirty="0"/>
          </a:p>
        </p:txBody>
      </p:sp>
      <p:pic>
        <p:nvPicPr>
          <p:cNvPr id="11267" name="Picture 3" descr="\\FAS3040A\abensaibi$\Mes Documents\Screenshot_2013-06-06-17-04-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20168"/>
            <a:ext cx="2494424" cy="44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91607687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878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845607312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688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9552" y="2348880"/>
            <a:ext cx="8229600" cy="4876800"/>
          </a:xfrm>
        </p:spPr>
        <p:txBody>
          <a:bodyPr/>
          <a:lstStyle/>
          <a:p>
            <a:r>
              <a:rPr lang="fr-FR" sz="2000" dirty="0" smtClean="0"/>
              <a:t>Prototype d’application </a:t>
            </a:r>
            <a:r>
              <a:rPr lang="fr-FR" sz="2000" dirty="0" err="1" smtClean="0"/>
              <a:t>Android</a:t>
            </a:r>
            <a:r>
              <a:rPr lang="fr-FR" sz="2000" dirty="0" smtClean="0"/>
              <a:t> créé à partir de FW4SPL.</a:t>
            </a:r>
          </a:p>
          <a:p>
            <a:r>
              <a:rPr lang="fr-FR" sz="2000" dirty="0" smtClean="0"/>
              <a:t>Nouvelles fonctionnalités</a:t>
            </a:r>
          </a:p>
          <a:p>
            <a:pPr lvl="1"/>
            <a:r>
              <a:rPr lang="fr-FR" sz="1600" dirty="0"/>
              <a:t>Information </a:t>
            </a:r>
            <a:r>
              <a:rPr lang="fr-FR" sz="1600" dirty="0" smtClean="0"/>
              <a:t>patient</a:t>
            </a:r>
          </a:p>
          <a:p>
            <a:pPr lvl="1"/>
            <a:r>
              <a:rPr lang="fr-FR" sz="1600" dirty="0" smtClean="0"/>
              <a:t>Visualisation d’image</a:t>
            </a:r>
          </a:p>
          <a:p>
            <a:r>
              <a:rPr lang="fr-FR" sz="2000" dirty="0" smtClean="0"/>
              <a:t>Support </a:t>
            </a:r>
            <a:r>
              <a:rPr lang="fr-FR" sz="2000" dirty="0"/>
              <a:t>de librairies </a:t>
            </a:r>
            <a:r>
              <a:rPr lang="fr-FR" sz="2000" dirty="0" smtClean="0"/>
              <a:t>externes et FW4SPL (patchs).</a:t>
            </a:r>
          </a:p>
          <a:p>
            <a:r>
              <a:rPr lang="fr-FR" sz="2000" dirty="0" smtClean="0"/>
              <a:t>Documentation technique conséquente pour la suite du projet.</a:t>
            </a:r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L’environnement de développement n’est pas abouti.</a:t>
            </a:r>
          </a:p>
          <a:p>
            <a:r>
              <a:rPr lang="fr-FR" sz="2000" dirty="0" smtClean="0"/>
              <a:t>Mutualiser </a:t>
            </a:r>
            <a:r>
              <a:rPr lang="fr-FR" sz="2000" dirty="0" smtClean="0"/>
              <a:t>les composants IHM FW4SPL.</a:t>
            </a:r>
          </a:p>
          <a:p>
            <a:r>
              <a:rPr lang="fr-FR" sz="2000" dirty="0" smtClean="0"/>
              <a:t>La mutualisation ne concerne qu’un sous-ensemble de FW4SPL.</a:t>
            </a:r>
            <a:endParaRPr lang="fr-FR" sz="1600" dirty="0" smtClean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419872" y="49418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Bilan du projet</a:t>
            </a:r>
            <a:br>
              <a:rPr lang="fr-FR" dirty="0" smtClean="0"/>
            </a:br>
            <a:r>
              <a:rPr lang="fr-FR" dirty="0" smtClean="0"/>
              <a:t>et perspectives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908813311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llipse 6"/>
          <p:cNvSpPr/>
          <p:nvPr/>
        </p:nvSpPr>
        <p:spPr>
          <a:xfrm>
            <a:off x="611560" y="4725144"/>
            <a:ext cx="432048" cy="37100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-</a:t>
            </a:r>
            <a:endParaRPr lang="fr-FR" b="1" dirty="0"/>
          </a:p>
        </p:txBody>
      </p:sp>
      <p:sp>
        <p:nvSpPr>
          <p:cNvPr id="8" name="Ellipse 7"/>
          <p:cNvSpPr/>
          <p:nvPr/>
        </p:nvSpPr>
        <p:spPr>
          <a:xfrm>
            <a:off x="611560" y="1988840"/>
            <a:ext cx="432048" cy="37325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+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402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Helvetica" pitchFamily="34" charset="0"/>
                <a:cs typeface="Helvetica" pitchFamily="34" charset="0"/>
              </a:rPr>
              <a:t>IRCAD</a:t>
            </a:r>
            <a:endParaRPr lang="fr-FR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Helvetica" pitchFamily="34" charset="0"/>
                <a:cs typeface="Helvetica" pitchFamily="34" charset="0"/>
              </a:rPr>
              <a:t>Excellence et Innovation</a:t>
            </a:r>
            <a:endParaRPr lang="fr-FR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051" name="Picture 3" descr="C:\Users\abensaibi\Downloads\accessma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052735"/>
            <a:ext cx="4968552" cy="328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4169563008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940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9552" y="2204864"/>
            <a:ext cx="8280920" cy="4032448"/>
          </a:xfrm>
        </p:spPr>
        <p:txBody>
          <a:bodyPr>
            <a:normAutofit/>
          </a:bodyPr>
          <a:lstStyle/>
          <a:p>
            <a:r>
              <a:rPr lang="fr-FR" sz="1600" dirty="0" smtClean="0"/>
              <a:t>Amélioré </a:t>
            </a:r>
            <a:r>
              <a:rPr lang="fr-FR" sz="1600" dirty="0"/>
              <a:t>m</a:t>
            </a:r>
            <a:r>
              <a:rPr lang="fr-FR" sz="1600" dirty="0" smtClean="0"/>
              <a:t>es </a:t>
            </a:r>
            <a:r>
              <a:rPr lang="fr-FR" sz="1600" dirty="0" smtClean="0"/>
              <a:t>connaissances sur le développement natif.</a:t>
            </a:r>
          </a:p>
          <a:p>
            <a:r>
              <a:rPr lang="fr-FR" sz="1600" dirty="0" smtClean="0"/>
              <a:t>Etabli une communication </a:t>
            </a:r>
            <a:r>
              <a:rPr lang="fr-FR" sz="1600" dirty="0"/>
              <a:t>entre 2 </a:t>
            </a:r>
            <a:r>
              <a:rPr lang="fr-FR" sz="1600" dirty="0" smtClean="0"/>
              <a:t>langages.</a:t>
            </a:r>
          </a:p>
          <a:p>
            <a:r>
              <a:rPr lang="fr-FR" sz="1600" dirty="0" smtClean="0"/>
              <a:t>Utilisé un </a:t>
            </a:r>
            <a:r>
              <a:rPr lang="fr-FR" sz="1600" dirty="0" smtClean="0"/>
              <a:t>moteur 3D ( Maillage et Images</a:t>
            </a:r>
            <a:r>
              <a:rPr lang="fr-FR" sz="1600" dirty="0" smtClean="0"/>
              <a:t>).</a:t>
            </a:r>
          </a:p>
          <a:p>
            <a:r>
              <a:rPr lang="fr-FR" sz="1600" dirty="0" smtClean="0"/>
              <a:t>Veux automatiser </a:t>
            </a:r>
            <a:r>
              <a:rPr lang="fr-FR" sz="1600" dirty="0"/>
              <a:t>et maîtriser plus </a:t>
            </a:r>
            <a:r>
              <a:rPr lang="fr-FR" sz="1600" dirty="0" smtClean="0"/>
              <a:t>d’outils (</a:t>
            </a:r>
            <a:r>
              <a:rPr lang="fr-FR" sz="1600" dirty="0" err="1" smtClean="0"/>
              <a:t>Qt</a:t>
            </a:r>
            <a:r>
              <a:rPr lang="fr-FR" sz="1600" dirty="0" smtClean="0"/>
              <a:t>).</a:t>
            </a:r>
            <a:endParaRPr lang="fr-FR" sz="1600" dirty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r>
              <a:rPr lang="fr-FR" sz="1600" dirty="0" smtClean="0"/>
              <a:t>Mené un </a:t>
            </a:r>
            <a:r>
              <a:rPr lang="fr-FR" sz="1600" dirty="0"/>
              <a:t>projet de bout-en-bout</a:t>
            </a:r>
            <a:r>
              <a:rPr lang="fr-FR" sz="1600" dirty="0" smtClean="0"/>
              <a:t>.</a:t>
            </a:r>
          </a:p>
          <a:p>
            <a:r>
              <a:rPr lang="fr-FR" sz="1600" dirty="0" smtClean="0"/>
              <a:t>Expérimenté « seul » une </a:t>
            </a:r>
            <a:r>
              <a:rPr lang="fr-FR" sz="1600" dirty="0" smtClean="0"/>
              <a:t>méthodologie : </a:t>
            </a:r>
            <a:r>
              <a:rPr lang="fr-FR" sz="1600" dirty="0" err="1" smtClean="0"/>
              <a:t>Scrum</a:t>
            </a:r>
            <a:endParaRPr lang="fr-FR" sz="1600" dirty="0"/>
          </a:p>
          <a:p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r>
              <a:rPr lang="fr-FR" sz="1600" dirty="0" smtClean="0"/>
              <a:t>Intégrer </a:t>
            </a:r>
            <a:r>
              <a:rPr lang="fr-FR" sz="1600" dirty="0"/>
              <a:t>une équipe de développement</a:t>
            </a:r>
            <a:r>
              <a:rPr lang="fr-FR" sz="1600" dirty="0" smtClean="0"/>
              <a:t>.</a:t>
            </a:r>
          </a:p>
          <a:p>
            <a:r>
              <a:rPr lang="fr-FR" sz="1600" dirty="0"/>
              <a:t>Mieux organiser mon travail</a:t>
            </a:r>
            <a:r>
              <a:rPr lang="fr-FR" sz="1600" dirty="0" smtClean="0"/>
              <a:t>.</a:t>
            </a:r>
            <a:endParaRPr lang="fr-FR" sz="1600" dirty="0" smtClean="0"/>
          </a:p>
          <a:p>
            <a:r>
              <a:rPr lang="fr-FR" sz="1600" dirty="0" smtClean="0"/>
              <a:t>Rédaction du mémoire.</a:t>
            </a:r>
          </a:p>
          <a:p>
            <a:endParaRPr lang="fr-FR" sz="2000" dirty="0" smtClean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419872" y="494184"/>
            <a:ext cx="8229600" cy="990600"/>
          </a:xfrm>
        </p:spPr>
        <p:txBody>
          <a:bodyPr/>
          <a:lstStyle/>
          <a:p>
            <a:r>
              <a:rPr lang="fr-FR" dirty="0" smtClean="0"/>
              <a:t>Bilan personnel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884051807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251520" y="1870085"/>
            <a:ext cx="1296145" cy="3385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Technique</a:t>
            </a:r>
            <a:endParaRPr lang="fr-FR" sz="1600" b="1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1" y="3573016"/>
            <a:ext cx="1296144" cy="3385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Projet</a:t>
            </a:r>
            <a:endParaRPr lang="fr-FR" sz="1600" b="1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275" y="4750405"/>
            <a:ext cx="1270389" cy="3385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00" b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Humain</a:t>
            </a:r>
            <a:endParaRPr lang="fr-FR" sz="1600" b="1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86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3568" y="3933056"/>
            <a:ext cx="7704856" cy="420067"/>
          </a:xfrm>
        </p:spPr>
        <p:txBody>
          <a:bodyPr>
            <a:noAutofit/>
          </a:bodyPr>
          <a:lstStyle/>
          <a:p>
            <a:r>
              <a:rPr lang="fr-FR" sz="4000" dirty="0" smtClean="0"/>
              <a:t>Merci pour votre attention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39888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32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0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FAS3040A\abensaibi$\Mes Documents\DocFW4SPL-Droid\BinSchemas\vueFW4SP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252693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0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FAS3040A\abensaibi$\Mes Documents\DocFW4SPL-Droid\BinSchemas\hg_pro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138238"/>
            <a:ext cx="8601075" cy="495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5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FAS3040A\abensaibi$\Mes Documents\DocFW4SPL-Droid\BinSchemas\architecture_b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83171"/>
            <a:ext cx="877252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24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FAS3040A\abensaibi$\Mes Documents\DocFW4SPL-Droid\BinSchemas\depot_sr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9" y="2204864"/>
            <a:ext cx="7920880" cy="30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95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FAS3040A\abensaibi$\Mes Documents\DocFW4SPL-Droid\BinSchemas\envDe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8136904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1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FAS3040A\abensaibi$\Mes Documents\DocFW4SPL-Droid\BinSchemas\Chaine_de_construction_andr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62" y="476671"/>
            <a:ext cx="8171218" cy="624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69504" y="1988840"/>
            <a:ext cx="8274496" cy="969203"/>
          </a:xfrm>
        </p:spPr>
        <p:txBody>
          <a:bodyPr>
            <a:normAutofit/>
          </a:bodyPr>
          <a:lstStyle/>
          <a:p>
            <a:r>
              <a:rPr lang="fr-FR" dirty="0">
                <a:latin typeface="Helvetica" pitchFamily="34" charset="0"/>
                <a:cs typeface="Helvetica" pitchFamily="34" charset="0"/>
              </a:rPr>
              <a:t>Leader de l’enseignement en chirurgie </a:t>
            </a:r>
            <a:r>
              <a:rPr lang="fr-FR" dirty="0" smtClean="0">
                <a:latin typeface="Helvetica" pitchFamily="34" charset="0"/>
                <a:cs typeface="Helvetica" pitchFamily="34" charset="0"/>
              </a:rPr>
              <a:t>mini-invasive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15816" y="548680"/>
            <a:ext cx="8229600" cy="990600"/>
          </a:xfrm>
        </p:spPr>
        <p:txBody>
          <a:bodyPr/>
          <a:lstStyle/>
          <a:p>
            <a:r>
              <a:rPr lang="fr-FR" dirty="0" smtClean="0">
                <a:latin typeface="Helvetica" pitchFamily="34" charset="0"/>
                <a:cs typeface="Helvetica" pitchFamily="34" charset="0"/>
              </a:rPr>
              <a:t>Enseignement</a:t>
            </a:r>
            <a:endParaRPr lang="fr-FR" dirty="0">
              <a:latin typeface="Helvetica" pitchFamily="34" charset="0"/>
              <a:cs typeface="Helvetica" pitchFamily="34" charset="0"/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810559058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606365" y="2705347"/>
            <a:ext cx="4279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WebSurg</a:t>
            </a:r>
            <a:r>
              <a:rPr lang="fr-FR" sz="2400" dirty="0" smtClean="0"/>
              <a:t> : formation en ligne</a:t>
            </a:r>
            <a:endParaRPr lang="fr-FR" sz="2400" dirty="0"/>
          </a:p>
          <a:p>
            <a:pPr algn="ctr"/>
            <a:r>
              <a:rPr lang="fr-FR" sz="2000" dirty="0" smtClean="0"/>
              <a:t>260 </a:t>
            </a:r>
            <a:r>
              <a:rPr lang="fr-FR" sz="2000" dirty="0"/>
              <a:t>000 </a:t>
            </a:r>
            <a:r>
              <a:rPr lang="fr-FR" sz="2000" dirty="0" smtClean="0"/>
              <a:t>chirurgiens inscrits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2710059"/>
            <a:ext cx="4395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EITS: formation sur site</a:t>
            </a:r>
          </a:p>
          <a:p>
            <a:pPr algn="ctr"/>
            <a:r>
              <a:rPr lang="fr-FR" sz="2000" dirty="0" smtClean="0"/>
              <a:t>4000 chirurgiens par an</a:t>
            </a:r>
            <a:endParaRPr lang="fr-FR" sz="2000" dirty="0"/>
          </a:p>
        </p:txBody>
      </p:sp>
      <p:pic>
        <p:nvPicPr>
          <p:cNvPr id="2050" name="Picture 2" descr="C:\Users\abensaibi\Downloads\Websur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3495229"/>
            <a:ext cx="4098129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bensaibi\Downloads\IMG_299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2" y="3480681"/>
            <a:ext cx="4412197" cy="294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7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FAS3040A\abensaibi$\Mes Documents\DocFW4SPL-Droid\BinSchemas\openglKiw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7992888" cy="61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FAS3040A\abensaibi$\Mes Documents\DocFW4SPL-Droid\BinSchemas\EtatDeL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4" y="1700808"/>
            <a:ext cx="869616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5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\\FAS3040A\abensaibi$\Mes Documents\DocFW4SPL-Droid\BinSchemas\futurpro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42641"/>
            <a:ext cx="742626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3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4760" y="54868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Recherche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pluridisciplinaire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" r="42381"/>
          <a:stretch/>
        </p:blipFill>
        <p:spPr bwMode="auto">
          <a:xfrm>
            <a:off x="350796" y="2995179"/>
            <a:ext cx="3750356" cy="261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082488440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1922" y="2046633"/>
            <a:ext cx="439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Domaine chirurgical :</a:t>
            </a:r>
            <a:br>
              <a:rPr lang="fr-FR" sz="2000" dirty="0" smtClean="0"/>
            </a:br>
            <a:r>
              <a:rPr lang="fr-FR" sz="2000" dirty="0" smtClean="0"/>
              <a:t>nouveaux actes, outils …</a:t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4423602" y="2058508"/>
            <a:ext cx="4395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Domaine informatique : </a:t>
            </a:r>
          </a:p>
          <a:p>
            <a:r>
              <a:rPr lang="fr-FR" sz="2000" dirty="0" smtClean="0"/>
              <a:t>aide au diagnostique, planification …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5" b="5899"/>
          <a:stretch/>
        </p:blipFill>
        <p:spPr bwMode="auto">
          <a:xfrm>
            <a:off x="4464272" y="2995179"/>
            <a:ext cx="4271210" cy="261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9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7824" y="548680"/>
            <a:ext cx="8229600" cy="990600"/>
          </a:xfrm>
        </p:spPr>
        <p:txBody>
          <a:bodyPr>
            <a:normAutofit/>
          </a:bodyPr>
          <a:lstStyle/>
          <a:p>
            <a:r>
              <a:rPr lang="fr-FR" dirty="0" smtClean="0">
                <a:latin typeface="Helvetica" pitchFamily="34" charset="0"/>
                <a:cs typeface="Helvetica" pitchFamily="34" charset="0"/>
              </a:rPr>
              <a:t>Organisation</a:t>
            </a:r>
            <a:endParaRPr lang="fr-FR" dirty="0">
              <a:latin typeface="Helvetica" pitchFamily="34" charset="0"/>
              <a:cs typeface="Helvetica" pitchFamily="34" charset="0"/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231053611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851500694"/>
              </p:ext>
            </p:extLst>
          </p:nvPr>
        </p:nvGraphicFramePr>
        <p:xfrm>
          <a:off x="1755128" y="908720"/>
          <a:ext cx="5297900" cy="477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896852963"/>
              </p:ext>
            </p:extLst>
          </p:nvPr>
        </p:nvGraphicFramePr>
        <p:xfrm>
          <a:off x="1989534" y="3959984"/>
          <a:ext cx="4752528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6219624" y="1640506"/>
            <a:ext cx="192144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Enseignement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219623" y="2009838"/>
            <a:ext cx="150567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Recherche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940152" y="3861048"/>
            <a:ext cx="108012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245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15816" y="548680"/>
            <a:ext cx="8229600" cy="990600"/>
          </a:xfrm>
        </p:spPr>
        <p:txBody>
          <a:bodyPr/>
          <a:lstStyle/>
          <a:p>
            <a:r>
              <a:rPr lang="fr-FR" dirty="0" smtClean="0"/>
              <a:t>Le service R&amp;D</a:t>
            </a:r>
            <a:endParaRPr lang="fr-FR" dirty="0"/>
          </a:p>
        </p:txBody>
      </p:sp>
      <p:sp>
        <p:nvSpPr>
          <p:cNvPr id="6" name="Rounded Rectangle 23"/>
          <p:cNvSpPr/>
          <p:nvPr/>
        </p:nvSpPr>
        <p:spPr>
          <a:xfrm>
            <a:off x="855585" y="2943867"/>
            <a:ext cx="2826536" cy="2307199"/>
          </a:xfrm>
          <a:prstGeom prst="roundRect">
            <a:avLst>
              <a:gd name="adj" fmla="val 4430"/>
            </a:avLst>
          </a:prstGeom>
          <a:gradFill>
            <a:gsLst>
              <a:gs pos="17000">
                <a:srgbClr val="F5802D">
                  <a:alpha val="10000"/>
                </a:srgbClr>
              </a:gs>
              <a:gs pos="70000">
                <a:srgbClr val="F3BC1B">
                  <a:alpha val="10000"/>
                </a:srgbClr>
              </a:gs>
            </a:gsLst>
            <a:lin ang="16200000" scaled="0"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Aide au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diagnostic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19"/>
          <p:cNvSpPr/>
          <p:nvPr/>
        </p:nvSpPr>
        <p:spPr>
          <a:xfrm>
            <a:off x="4976708" y="2981831"/>
            <a:ext cx="3043164" cy="2307199"/>
          </a:xfrm>
          <a:prstGeom prst="roundRect">
            <a:avLst>
              <a:gd name="adj" fmla="val 4430"/>
            </a:avLst>
          </a:prstGeom>
          <a:gradFill>
            <a:gsLst>
              <a:gs pos="17000">
                <a:srgbClr val="3C8FED">
                  <a:alpha val="10000"/>
                </a:srgbClr>
              </a:gs>
              <a:gs pos="70000">
                <a:srgbClr val="8EC9FB">
                  <a:alpha val="10000"/>
                </a:srgbClr>
              </a:gs>
            </a:gsLst>
            <a:lin ang="16200000" scaled="0"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Assitance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per-</a:t>
            </a:r>
            <a:r>
              <a:rPr lang="en-US" dirty="0" err="1" smtClean="0">
                <a:solidFill>
                  <a:schemeClr val="tx1"/>
                </a:solidFill>
              </a:rPr>
              <a:t>opératoire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19"/>
          <p:cNvSpPr/>
          <p:nvPr/>
        </p:nvSpPr>
        <p:spPr>
          <a:xfrm>
            <a:off x="2564441" y="5251066"/>
            <a:ext cx="4824536" cy="1178672"/>
          </a:xfrm>
          <a:prstGeom prst="roundRect">
            <a:avLst>
              <a:gd name="adj" fmla="val 4430"/>
            </a:avLst>
          </a:prstGeom>
          <a:solidFill>
            <a:schemeClr val="accent5">
              <a:lumMod val="75000"/>
              <a:alpha val="2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Planification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opératoire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4085150588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3717213" y="1688843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Pr. SOLER</a:t>
            </a:r>
            <a:endParaRPr lang="fr-FR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2" t="74208" r="16875" b="2271"/>
          <a:stretch/>
        </p:blipFill>
        <p:spPr bwMode="auto">
          <a:xfrm>
            <a:off x="4414616" y="5332401"/>
            <a:ext cx="1181100" cy="1016001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48530" r="1791" b="27363"/>
          <a:stretch/>
        </p:blipFill>
        <p:spPr bwMode="auto">
          <a:xfrm>
            <a:off x="5462957" y="4209666"/>
            <a:ext cx="1181100" cy="104140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7" t="2398" r="36887" b="74985"/>
          <a:stretch/>
        </p:blipFill>
        <p:spPr bwMode="auto">
          <a:xfrm>
            <a:off x="3760566" y="2418831"/>
            <a:ext cx="1244600" cy="105007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48959" r="71242" b="27352"/>
          <a:stretch/>
        </p:blipFill>
        <p:spPr bwMode="auto">
          <a:xfrm>
            <a:off x="2108035" y="4135431"/>
            <a:ext cx="1260000" cy="111563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4" t="23118" r="6773" b="53765"/>
          <a:stretch/>
        </p:blipFill>
        <p:spPr bwMode="auto">
          <a:xfrm>
            <a:off x="5206351" y="3077379"/>
            <a:ext cx="1181101" cy="99858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2" t="74308" r="56041" b="2172"/>
          <a:stretch/>
        </p:blipFill>
        <p:spPr bwMode="auto">
          <a:xfrm>
            <a:off x="3085219" y="5289030"/>
            <a:ext cx="1193801" cy="1016001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23202" r="67639" b="55001"/>
          <a:stretch/>
        </p:blipFill>
        <p:spPr bwMode="auto">
          <a:xfrm>
            <a:off x="2476408" y="3155947"/>
            <a:ext cx="1117599" cy="941519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lèche en arc 9"/>
          <p:cNvSpPr/>
          <p:nvPr/>
        </p:nvSpPr>
        <p:spPr>
          <a:xfrm rot="18364759" flipH="1">
            <a:off x="3185943" y="3170439"/>
            <a:ext cx="2375786" cy="2425421"/>
          </a:xfrm>
          <a:prstGeom prst="circularArrow">
            <a:avLst>
              <a:gd name="adj1" fmla="val 7466"/>
              <a:gd name="adj2" fmla="val 2371654"/>
              <a:gd name="adj3" fmla="val 8440536"/>
              <a:gd name="adj4" fmla="val 14556799"/>
              <a:gd name="adj5" fmla="val 15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5" name="Graphique 4"/>
          <p:cNvGraphicFramePr/>
          <p:nvPr>
            <p:extLst>
              <p:ext uri="{D42A27DB-BD31-4B8C-83A1-F6EECF244321}">
                <p14:modId xmlns:p14="http://schemas.microsoft.com/office/powerpoint/2010/main" val="3733158076"/>
              </p:ext>
            </p:extLst>
          </p:nvPr>
        </p:nvGraphicFramePr>
        <p:xfrm>
          <a:off x="4552836" y="1318052"/>
          <a:ext cx="3979604" cy="1625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03203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DU PROJET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Une opportunité technologique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474315039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108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7543" y="1844824"/>
            <a:ext cx="8417459" cy="4464496"/>
          </a:xfrm>
        </p:spPr>
        <p:txBody>
          <a:bodyPr/>
          <a:lstStyle/>
          <a:p>
            <a:r>
              <a:rPr lang="fr-FR" b="1" dirty="0" err="1" smtClean="0"/>
              <a:t>F</a:t>
            </a:r>
            <a:r>
              <a:rPr lang="fr-FR" dirty="0" err="1" smtClean="0"/>
              <a:t>rame</a:t>
            </a:r>
            <a:r>
              <a:rPr lang="fr-FR" b="1" dirty="0" err="1" smtClean="0"/>
              <a:t>W</a:t>
            </a:r>
            <a:r>
              <a:rPr lang="fr-FR" dirty="0" err="1" smtClean="0"/>
              <a:t>ork</a:t>
            </a:r>
            <a:r>
              <a:rPr lang="fr-FR" dirty="0" smtClean="0"/>
              <a:t> </a:t>
            </a:r>
            <a:r>
              <a:rPr lang="fr-FR" b="1" dirty="0"/>
              <a:t>F</a:t>
            </a:r>
            <a:r>
              <a:rPr lang="fr-FR" dirty="0"/>
              <a:t>or </a:t>
            </a:r>
            <a:r>
              <a:rPr lang="fr-FR" b="1" dirty="0"/>
              <a:t>S</a:t>
            </a:r>
            <a:r>
              <a:rPr lang="fr-FR" dirty="0"/>
              <a:t>oftware </a:t>
            </a:r>
            <a:r>
              <a:rPr lang="fr-FR" b="1" dirty="0"/>
              <a:t>P</a:t>
            </a:r>
            <a:r>
              <a:rPr lang="fr-FR" dirty="0"/>
              <a:t>roduction </a:t>
            </a:r>
            <a:r>
              <a:rPr lang="fr-FR" b="1" dirty="0" smtClean="0"/>
              <a:t>L</a:t>
            </a:r>
            <a:r>
              <a:rPr lang="fr-FR" dirty="0" smtClean="0"/>
              <a:t>ine</a:t>
            </a:r>
          </a:p>
          <a:p>
            <a:pPr lvl="1"/>
            <a:r>
              <a:rPr lang="fr-FR" dirty="0" smtClean="0"/>
              <a:t>Modulaire (orienté composant) : </a:t>
            </a:r>
          </a:p>
          <a:p>
            <a:pPr lvl="2"/>
            <a:r>
              <a:rPr lang="fr-FR" dirty="0" smtClean="0"/>
              <a:t>IHM</a:t>
            </a:r>
          </a:p>
          <a:p>
            <a:pPr lvl="2"/>
            <a:r>
              <a:rPr lang="fr-FR" dirty="0" smtClean="0"/>
              <a:t>Visualisation 3D</a:t>
            </a:r>
          </a:p>
          <a:p>
            <a:pPr lvl="2"/>
            <a:r>
              <a:rPr lang="fr-FR" dirty="0" smtClean="0"/>
              <a:t>Structure de données</a:t>
            </a:r>
          </a:p>
          <a:p>
            <a:pPr lvl="2"/>
            <a:r>
              <a:rPr lang="fr-FR" dirty="0" smtClean="0"/>
              <a:t>Traitement d’images</a:t>
            </a:r>
          </a:p>
          <a:p>
            <a:pPr lvl="1"/>
            <a:r>
              <a:rPr lang="fr-FR" dirty="0" smtClean="0"/>
              <a:t>C++ / Open Source</a:t>
            </a:r>
          </a:p>
          <a:p>
            <a:pPr lvl="1"/>
            <a:r>
              <a:rPr lang="fr-FR" dirty="0" err="1"/>
              <a:t>Mutli</a:t>
            </a:r>
            <a:r>
              <a:rPr lang="fr-FR" dirty="0"/>
              <a:t>-OS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/>
              <a:t>Windows, Linux, </a:t>
            </a:r>
            <a:r>
              <a:rPr lang="fr-FR" dirty="0" err="1"/>
              <a:t>MacOSX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771800" y="548680"/>
            <a:ext cx="8229600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Contexte FW4SPL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01932691"/>
              </p:ext>
            </p:extLst>
          </p:nvPr>
        </p:nvGraphicFramePr>
        <p:xfrm>
          <a:off x="107504" y="188640"/>
          <a:ext cx="2267744" cy="14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2" t="74208" r="16875" b="2271"/>
          <a:stretch/>
        </p:blipFill>
        <p:spPr bwMode="auto">
          <a:xfrm>
            <a:off x="6417258" y="5211241"/>
            <a:ext cx="1181100" cy="1016001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1" t="48530" r="1791" b="27363"/>
          <a:stretch/>
        </p:blipFill>
        <p:spPr bwMode="auto">
          <a:xfrm>
            <a:off x="7563488" y="4169841"/>
            <a:ext cx="1181100" cy="104140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7" t="2398" r="36887" b="74985"/>
          <a:stretch/>
        </p:blipFill>
        <p:spPr bwMode="auto">
          <a:xfrm>
            <a:off x="5851131" y="2374943"/>
            <a:ext cx="1244600" cy="105007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48959" r="71242" b="27352"/>
          <a:stretch/>
        </p:blipFill>
        <p:spPr bwMode="auto">
          <a:xfrm>
            <a:off x="4355976" y="4030840"/>
            <a:ext cx="1260000" cy="111563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4" t="23118" r="6773" b="53765"/>
          <a:stretch/>
        </p:blipFill>
        <p:spPr bwMode="auto">
          <a:xfrm>
            <a:off x="7210370" y="3084715"/>
            <a:ext cx="1181101" cy="99858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2" t="74308" r="56041" b="2172"/>
          <a:stretch/>
        </p:blipFill>
        <p:spPr bwMode="auto">
          <a:xfrm>
            <a:off x="5176213" y="5170289"/>
            <a:ext cx="1193801" cy="1016001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23202" r="67639" b="55001"/>
          <a:stretch/>
        </p:blipFill>
        <p:spPr bwMode="auto">
          <a:xfrm>
            <a:off x="4714111" y="2946794"/>
            <a:ext cx="1117599" cy="941519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lèche droite 5"/>
          <p:cNvSpPr/>
          <p:nvPr/>
        </p:nvSpPr>
        <p:spPr>
          <a:xfrm rot="10800000">
            <a:off x="5703283" y="4307826"/>
            <a:ext cx="792088" cy="28803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7469003">
            <a:off x="5840279" y="4648911"/>
            <a:ext cx="792088" cy="28803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droite 22"/>
          <p:cNvSpPr/>
          <p:nvPr/>
        </p:nvSpPr>
        <p:spPr>
          <a:xfrm rot="4292596">
            <a:off x="6243696" y="4650445"/>
            <a:ext cx="792088" cy="28803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 rot="998385">
            <a:off x="6517628" y="4451842"/>
            <a:ext cx="906662" cy="28803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droite 24"/>
          <p:cNvSpPr/>
          <p:nvPr/>
        </p:nvSpPr>
        <p:spPr>
          <a:xfrm rot="13537106">
            <a:off x="5775954" y="3997071"/>
            <a:ext cx="915363" cy="28803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>
          <a:xfrm>
            <a:off x="5977178" y="4224456"/>
            <a:ext cx="1204168" cy="454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FW4SPL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885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 animBg="1"/>
      <p:bldP spid="3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2264</TotalTime>
  <Words>1361</Words>
  <Application>Microsoft Office PowerPoint</Application>
  <PresentationFormat>Affichage à l'écran (4:3)</PresentationFormat>
  <Paragraphs>554</Paragraphs>
  <Slides>42</Slides>
  <Notes>21</Notes>
  <HiddenSlides>2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3" baseType="lpstr">
      <vt:lpstr>Clarté</vt:lpstr>
      <vt:lpstr>FW4SPL-Droid</vt:lpstr>
      <vt:lpstr>Sommaire</vt:lpstr>
      <vt:lpstr>IRCAD</vt:lpstr>
      <vt:lpstr>Enseignement</vt:lpstr>
      <vt:lpstr>Recherche  pluridisciplinaire</vt:lpstr>
      <vt:lpstr>Organisation</vt:lpstr>
      <vt:lpstr>Le service R&amp;D</vt:lpstr>
      <vt:lpstr>Contexte DU PROJET</vt:lpstr>
      <vt:lpstr>Contexte FW4SPL</vt:lpstr>
      <vt:lpstr>Environnement mobile</vt:lpstr>
      <vt:lpstr>Mon projet</vt:lpstr>
      <vt:lpstr>Les éléments de risques</vt:lpstr>
      <vt:lpstr>Les contraintes du projet</vt:lpstr>
      <vt:lpstr>Des besoins métiers</vt:lpstr>
      <vt:lpstr>UN projet AGILE</vt:lpstr>
      <vt:lpstr>Méthodologie</vt:lpstr>
      <vt:lpstr>Des livrables</vt:lpstr>
      <vt:lpstr>Des indicateurs</vt:lpstr>
      <vt:lpstr>UNE APPLICATION</vt:lpstr>
      <vt:lpstr>Le prototype</vt:lpstr>
      <vt:lpstr>Elaboration de l’IHM</vt:lpstr>
      <vt:lpstr>Architecture technique</vt:lpstr>
      <vt:lpstr>Suivis de bibliothèques  logicielles</vt:lpstr>
      <vt:lpstr>Réalisations</vt:lpstr>
      <vt:lpstr>Livrable 2e Sprint</vt:lpstr>
      <vt:lpstr>Livrable 3e Sprint</vt:lpstr>
      <vt:lpstr>Livrable 4e Sprint</vt:lpstr>
      <vt:lpstr>CONCLUSION</vt:lpstr>
      <vt:lpstr>Bilan du projet et perspectives</vt:lpstr>
      <vt:lpstr>Bilan personnel</vt:lpstr>
      <vt:lpstr>Présentation PowerPoint</vt:lpstr>
      <vt:lpstr>ANNEXES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IRCAD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Adrien BENSAIBI</dc:creator>
  <cp:lastModifiedBy>nkw</cp:lastModifiedBy>
  <cp:revision>1042</cp:revision>
  <dcterms:created xsi:type="dcterms:W3CDTF">2013-06-06T08:09:25Z</dcterms:created>
  <dcterms:modified xsi:type="dcterms:W3CDTF">2013-06-11T23:34:26Z</dcterms:modified>
</cp:coreProperties>
</file>